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 id="2147483780" r:id="rId3"/>
    <p:sldMasterId id="2147483768" r:id="rId4"/>
    <p:sldMasterId id="2147483720" r:id="rId5"/>
    <p:sldMasterId id="2147483732" r:id="rId6"/>
    <p:sldMasterId id="2147483744" r:id="rId7"/>
    <p:sldMasterId id="2147483756" r:id="rId8"/>
  </p:sldMasterIdLst>
  <p:notesMasterIdLst>
    <p:notesMasterId r:id="rId37"/>
  </p:notesMasterIdLst>
  <p:sldIdLst>
    <p:sldId id="290" r:id="rId9"/>
    <p:sldId id="534" r:id="rId10"/>
    <p:sldId id="336" r:id="rId11"/>
    <p:sldId id="371" r:id="rId12"/>
    <p:sldId id="558" r:id="rId13"/>
    <p:sldId id="559" r:id="rId14"/>
    <p:sldId id="293" r:id="rId15"/>
    <p:sldId id="497" r:id="rId16"/>
    <p:sldId id="498" r:id="rId17"/>
    <p:sldId id="549" r:id="rId18"/>
    <p:sldId id="560" r:id="rId19"/>
    <p:sldId id="561" r:id="rId20"/>
    <p:sldId id="503" r:id="rId21"/>
    <p:sldId id="504" r:id="rId22"/>
    <p:sldId id="563" r:id="rId23"/>
    <p:sldId id="360" r:id="rId24"/>
    <p:sldId id="562" r:id="rId25"/>
    <p:sldId id="538" r:id="rId26"/>
    <p:sldId id="506" r:id="rId27"/>
    <p:sldId id="300" r:id="rId28"/>
    <p:sldId id="510" r:id="rId29"/>
    <p:sldId id="511" r:id="rId30"/>
    <p:sldId id="512" r:id="rId31"/>
    <p:sldId id="303" r:id="rId32"/>
    <p:sldId id="541" r:id="rId33"/>
    <p:sldId id="546" r:id="rId34"/>
    <p:sldId id="547" r:id="rId35"/>
    <p:sldId id="548" r:id="rId3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Porecca" initials="" lastIdx="12" clrIdx="0"/>
  <p:cmAuthor id="1" name="Taylor Carito" initials="TC"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88A"/>
    <a:srgbClr val="F47523"/>
    <a:srgbClr val="B82952"/>
    <a:srgbClr val="C5EDFB"/>
    <a:srgbClr val="20BEC7"/>
    <a:srgbClr val="0064A8"/>
    <a:srgbClr val="36AC52"/>
    <a:srgbClr val="F0B71B"/>
    <a:srgbClr val="0B2848"/>
    <a:srgbClr val="7FB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5" autoAdjust="0"/>
    <p:restoredTop sz="95639"/>
  </p:normalViewPr>
  <p:slideViewPr>
    <p:cSldViewPr snapToGrid="0" snapToObjects="1">
      <p:cViewPr varScale="1">
        <p:scale>
          <a:sx n="60" d="100"/>
          <a:sy n="60" d="100"/>
        </p:scale>
        <p:origin x="1066" y="4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5" d="100"/>
          <a:sy n="9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6EE29B-F128-3745-811B-AFBAD951D72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629253D-D266-E54E-BF52-A3340E996CE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2813EF-3C37-1A4D-8D0C-E0C07A909077}" type="datetimeFigureOut">
              <a:rPr lang="en-US"/>
              <a:pPr>
                <a:defRPr/>
              </a:pPr>
              <a:t>8/29/2020</a:t>
            </a:fld>
            <a:endParaRPr lang="en-US"/>
          </a:p>
        </p:txBody>
      </p:sp>
      <p:sp>
        <p:nvSpPr>
          <p:cNvPr id="4" name="Slide Image Placeholder 3">
            <a:extLst>
              <a:ext uri="{FF2B5EF4-FFF2-40B4-BE49-F238E27FC236}">
                <a16:creationId xmlns:a16="http://schemas.microsoft.com/office/drawing/2014/main" id="{72A14A43-9B37-DE4C-9556-4C70F1E60E8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C522E48-879F-2247-AF03-046B41CDD95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FCBC6D-29F3-254A-9461-B6F8B464BA8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91EE2FE-6ED8-0E43-B230-5F99BEFE16BC}"/>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5C27D03-D549-EC41-A7AC-E5CE12C820E8}" type="slidenum">
              <a:rPr lang="en-US"/>
              <a:pPr>
                <a:defRPr/>
              </a:pPr>
              <a:t>‹#›</a:t>
            </a:fld>
            <a:endParaRPr lang="en-US"/>
          </a:p>
        </p:txBody>
      </p:sp>
    </p:spTree>
    <p:extLst>
      <p:ext uri="{BB962C8B-B14F-4D97-AF65-F5344CB8AC3E}">
        <p14:creationId xmlns:p14="http://schemas.microsoft.com/office/powerpoint/2010/main" val="30093293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1</a:t>
            </a:fld>
            <a:endParaRPr lang="en-US"/>
          </a:p>
        </p:txBody>
      </p:sp>
    </p:spTree>
    <p:extLst>
      <p:ext uri="{BB962C8B-B14F-4D97-AF65-F5344CB8AC3E}">
        <p14:creationId xmlns:p14="http://schemas.microsoft.com/office/powerpoint/2010/main" val="2868387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11</a:t>
            </a:fld>
            <a:endParaRPr lang="en-US"/>
          </a:p>
        </p:txBody>
      </p:sp>
    </p:spTree>
    <p:extLst>
      <p:ext uri="{BB962C8B-B14F-4D97-AF65-F5344CB8AC3E}">
        <p14:creationId xmlns:p14="http://schemas.microsoft.com/office/powerpoint/2010/main" val="253130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12</a:t>
            </a:fld>
            <a:endParaRPr lang="en-US"/>
          </a:p>
        </p:txBody>
      </p:sp>
    </p:spTree>
    <p:extLst>
      <p:ext uri="{BB962C8B-B14F-4D97-AF65-F5344CB8AC3E}">
        <p14:creationId xmlns:p14="http://schemas.microsoft.com/office/powerpoint/2010/main" val="1353253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15</a:t>
            </a:fld>
            <a:endParaRPr lang="en-US"/>
          </a:p>
        </p:txBody>
      </p:sp>
    </p:spTree>
    <p:extLst>
      <p:ext uri="{BB962C8B-B14F-4D97-AF65-F5344CB8AC3E}">
        <p14:creationId xmlns:p14="http://schemas.microsoft.com/office/powerpoint/2010/main" val="3209222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16</a:t>
            </a:fld>
            <a:endParaRPr lang="en-US"/>
          </a:p>
        </p:txBody>
      </p:sp>
    </p:spTree>
    <p:extLst>
      <p:ext uri="{BB962C8B-B14F-4D97-AF65-F5344CB8AC3E}">
        <p14:creationId xmlns:p14="http://schemas.microsoft.com/office/powerpoint/2010/main" val="1037603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17</a:t>
            </a:fld>
            <a:endParaRPr lang="en-US"/>
          </a:p>
        </p:txBody>
      </p:sp>
    </p:spTree>
    <p:extLst>
      <p:ext uri="{BB962C8B-B14F-4D97-AF65-F5344CB8AC3E}">
        <p14:creationId xmlns:p14="http://schemas.microsoft.com/office/powerpoint/2010/main" val="349302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19</a:t>
            </a:fld>
            <a:endParaRPr lang="en-US"/>
          </a:p>
        </p:txBody>
      </p:sp>
    </p:spTree>
    <p:extLst>
      <p:ext uri="{BB962C8B-B14F-4D97-AF65-F5344CB8AC3E}">
        <p14:creationId xmlns:p14="http://schemas.microsoft.com/office/powerpoint/2010/main" val="336458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20</a:t>
            </a:fld>
            <a:endParaRPr lang="en-US"/>
          </a:p>
        </p:txBody>
      </p:sp>
    </p:spTree>
    <p:extLst>
      <p:ext uri="{BB962C8B-B14F-4D97-AF65-F5344CB8AC3E}">
        <p14:creationId xmlns:p14="http://schemas.microsoft.com/office/powerpoint/2010/main" val="3827478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21</a:t>
            </a:fld>
            <a:endParaRPr lang="en-US"/>
          </a:p>
        </p:txBody>
      </p:sp>
    </p:spTree>
    <p:extLst>
      <p:ext uri="{BB962C8B-B14F-4D97-AF65-F5344CB8AC3E}">
        <p14:creationId xmlns:p14="http://schemas.microsoft.com/office/powerpoint/2010/main" val="377702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22</a:t>
            </a:fld>
            <a:endParaRPr lang="en-US"/>
          </a:p>
        </p:txBody>
      </p:sp>
    </p:spTree>
    <p:extLst>
      <p:ext uri="{BB962C8B-B14F-4D97-AF65-F5344CB8AC3E}">
        <p14:creationId xmlns:p14="http://schemas.microsoft.com/office/powerpoint/2010/main" val="3676058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23</a:t>
            </a:fld>
            <a:endParaRPr lang="en-US"/>
          </a:p>
        </p:txBody>
      </p:sp>
    </p:spTree>
    <p:extLst>
      <p:ext uri="{BB962C8B-B14F-4D97-AF65-F5344CB8AC3E}">
        <p14:creationId xmlns:p14="http://schemas.microsoft.com/office/powerpoint/2010/main" val="48360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2</a:t>
            </a:fld>
            <a:endParaRPr lang="en-US"/>
          </a:p>
        </p:txBody>
      </p:sp>
    </p:spTree>
    <p:extLst>
      <p:ext uri="{BB962C8B-B14F-4D97-AF65-F5344CB8AC3E}">
        <p14:creationId xmlns:p14="http://schemas.microsoft.com/office/powerpoint/2010/main" val="4049810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24</a:t>
            </a:fld>
            <a:endParaRPr lang="en-US"/>
          </a:p>
        </p:txBody>
      </p:sp>
    </p:spTree>
    <p:extLst>
      <p:ext uri="{BB962C8B-B14F-4D97-AF65-F5344CB8AC3E}">
        <p14:creationId xmlns:p14="http://schemas.microsoft.com/office/powerpoint/2010/main" val="3439982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25</a:t>
            </a:fld>
            <a:endParaRPr lang="en-US"/>
          </a:p>
        </p:txBody>
      </p:sp>
    </p:spTree>
    <p:extLst>
      <p:ext uri="{BB962C8B-B14F-4D97-AF65-F5344CB8AC3E}">
        <p14:creationId xmlns:p14="http://schemas.microsoft.com/office/powerpoint/2010/main" val="1083852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26</a:t>
            </a:fld>
            <a:endParaRPr lang="en-US"/>
          </a:p>
        </p:txBody>
      </p:sp>
    </p:spTree>
    <p:extLst>
      <p:ext uri="{BB962C8B-B14F-4D97-AF65-F5344CB8AC3E}">
        <p14:creationId xmlns:p14="http://schemas.microsoft.com/office/powerpoint/2010/main" val="3387148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dirty="0">
                <a:solidFill>
                  <a:schemeClr val="tx1"/>
                </a:solidFill>
              </a:rPr>
              <a:t>Audio support is currently available for Diagnostic items at these levels:</a:t>
            </a:r>
            <a:endParaRPr lang="en-US" sz="2200" b="1" dirty="0">
              <a:solidFill>
                <a:schemeClr val="tx1"/>
              </a:solidFill>
            </a:endParaRPr>
          </a:p>
          <a:p>
            <a:pPr marL="800100" lvl="1" indent="-342900">
              <a:buFont typeface="Arial" panose="020B0604020202020204" pitchFamily="34" charset="0"/>
              <a:buChar char="•"/>
            </a:pPr>
            <a:r>
              <a:rPr lang="en-US" sz="2200" b="1" dirty="0">
                <a:solidFill>
                  <a:schemeClr val="tx1"/>
                </a:solidFill>
              </a:rPr>
              <a:t>Mathematics: </a:t>
            </a:r>
            <a:r>
              <a:rPr lang="en-US" sz="2200" dirty="0">
                <a:solidFill>
                  <a:schemeClr val="tx1"/>
                </a:solidFill>
              </a:rPr>
              <a:t>Grades K–5</a:t>
            </a:r>
            <a:endParaRPr lang="en-US" sz="2200" dirty="0">
              <a:solidFill>
                <a:schemeClr val="tx1"/>
              </a:solidFill>
              <a:cs typeface="Calibri"/>
            </a:endParaRPr>
          </a:p>
          <a:p>
            <a:pPr marL="800100" lvl="1" indent="-342900">
              <a:buFont typeface="Arial" panose="020B0604020202020204" pitchFamily="34" charset="0"/>
              <a:buChar char="•"/>
            </a:pPr>
            <a:r>
              <a:rPr lang="en-US" sz="2200" b="1" dirty="0">
                <a:solidFill>
                  <a:schemeClr val="tx1"/>
                </a:solidFill>
              </a:rPr>
              <a:t>Phonics: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High-Frequency Words: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Vocabulary: </a:t>
            </a:r>
            <a:r>
              <a:rPr lang="en-US" sz="2200" dirty="0">
                <a:solidFill>
                  <a:schemeClr val="tx1"/>
                </a:solidFill>
              </a:rPr>
              <a:t>Grades K–2</a:t>
            </a:r>
          </a:p>
          <a:p>
            <a:pPr marL="800100" lvl="1" indent="-342900">
              <a:buFont typeface="Arial" panose="020B0604020202020204" pitchFamily="34" charset="0"/>
              <a:buChar char="•"/>
            </a:pPr>
            <a:r>
              <a:rPr lang="en-US" sz="2200" b="1" dirty="0">
                <a:solidFill>
                  <a:schemeClr val="tx1"/>
                </a:solidFill>
              </a:rPr>
              <a:t>Phonological Awareness: </a:t>
            </a:r>
            <a:r>
              <a:rPr lang="en-US" sz="2200" dirty="0">
                <a:solidFill>
                  <a:schemeClr val="tx1"/>
                </a:solidFill>
              </a:rPr>
              <a:t>Grades K–1</a:t>
            </a:r>
          </a:p>
          <a:p>
            <a:pPr marL="800100" lvl="1" indent="-342900">
              <a:buFont typeface="Arial" panose="020B0604020202020204" pitchFamily="34" charset="0"/>
              <a:buChar char="•"/>
            </a:pPr>
            <a:r>
              <a:rPr lang="en-US" sz="2200" b="1" dirty="0">
                <a:solidFill>
                  <a:schemeClr val="tx1"/>
                </a:solidFill>
              </a:rPr>
              <a:t>Reading Comprehension: </a:t>
            </a:r>
            <a:r>
              <a:rPr lang="en-US" sz="2200" dirty="0">
                <a:solidFill>
                  <a:schemeClr val="tx1"/>
                </a:solidFill>
              </a:rPr>
              <a:t>Grade K</a:t>
            </a:r>
          </a:p>
          <a:p>
            <a:pPr marL="171450" indent="-171450">
              <a:buFont typeface="Arial" panose="020B0604020202020204" pitchFamily="34" charset="0"/>
              <a:buChar char="•"/>
            </a:pPr>
            <a:endParaRPr lang="en-US" dirty="0"/>
          </a:p>
          <a:p>
            <a:pPr marL="0" indent="0">
              <a:buNone/>
            </a:pPr>
            <a:r>
              <a:rPr lang="en-US" sz="1200" b="1" dirty="0"/>
              <a:t>What: </a:t>
            </a:r>
            <a:r>
              <a:rPr lang="en-US" sz="1200" dirty="0"/>
              <a:t>Provides the ability to click on an audio button (speaker icon) to have the corresponding text for a question and/or answer read aloud</a:t>
            </a:r>
          </a:p>
          <a:p>
            <a:pPr marL="0" indent="0">
              <a:buNone/>
            </a:pPr>
            <a:endParaRPr lang="en-US" sz="1200" dirty="0"/>
          </a:p>
          <a:p>
            <a:pPr marL="0" indent="0">
              <a:buNone/>
            </a:pPr>
            <a:r>
              <a:rPr lang="en-US" sz="1200" b="1" dirty="0"/>
              <a:t>Where: </a:t>
            </a:r>
            <a:r>
              <a:rPr lang="en-US" sz="1200" dirty="0"/>
              <a:t>For select items in the Diagnostic, based on the domain and/or level of the items</a:t>
            </a: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27</a:t>
            </a:fld>
            <a:endParaRPr lang="en-US"/>
          </a:p>
        </p:txBody>
      </p:sp>
    </p:spTree>
    <p:extLst>
      <p:ext uri="{BB962C8B-B14F-4D97-AF65-F5344CB8AC3E}">
        <p14:creationId xmlns:p14="http://schemas.microsoft.com/office/powerpoint/2010/main" val="307811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What: </a:t>
            </a:r>
            <a:r>
              <a:rPr lang="en-US" sz="1200" dirty="0"/>
              <a:t>Provides the ability to display text on the computer screen that aligns to the audio</a:t>
            </a:r>
          </a:p>
          <a:p>
            <a:pPr marL="0" indent="0">
              <a:buNone/>
            </a:pPr>
            <a:endParaRPr lang="en-US" sz="1200" dirty="0"/>
          </a:p>
          <a:p>
            <a:pPr marL="0" indent="0">
              <a:buNone/>
            </a:pPr>
            <a:r>
              <a:rPr lang="en-US" sz="1200" b="1" dirty="0"/>
              <a:t>Where: </a:t>
            </a:r>
            <a:r>
              <a:rPr lang="en-US" sz="1200" dirty="0"/>
              <a:t>In Diagnostic Introductory Videos for </a:t>
            </a:r>
            <a:r>
              <a:rPr lang="en-US" sz="1200" b="1" u="none" dirty="0"/>
              <a:t>Grades 3+</a:t>
            </a:r>
            <a:r>
              <a:rPr lang="en-US" sz="1200" u="none" dirty="0"/>
              <a:t> </a:t>
            </a:r>
            <a:r>
              <a:rPr lang="en-US" sz="1200" dirty="0"/>
              <a:t>when viewed through the student-facing Diagnostic assessment screen. Closed captioning is not available for test items at this time.</a:t>
            </a:r>
            <a:endParaRPr lang="en-US" sz="1200" dirty="0">
              <a:cs typeface="Calibri Light"/>
            </a:endParaRP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28</a:t>
            </a:fld>
            <a:endParaRPr lang="en-US"/>
          </a:p>
        </p:txBody>
      </p:sp>
    </p:spTree>
    <p:extLst>
      <p:ext uri="{BB962C8B-B14F-4D97-AF65-F5344CB8AC3E}">
        <p14:creationId xmlns:p14="http://schemas.microsoft.com/office/powerpoint/2010/main" val="61790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3</a:t>
            </a:fld>
            <a:endParaRPr lang="en-US"/>
          </a:p>
        </p:txBody>
      </p:sp>
    </p:spTree>
    <p:extLst>
      <p:ext uri="{BB962C8B-B14F-4D97-AF65-F5344CB8AC3E}">
        <p14:creationId xmlns:p14="http://schemas.microsoft.com/office/powerpoint/2010/main" val="408093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4</a:t>
            </a:fld>
            <a:endParaRPr lang="en-US"/>
          </a:p>
        </p:txBody>
      </p:sp>
    </p:spTree>
    <p:extLst>
      <p:ext uri="{BB962C8B-B14F-4D97-AF65-F5344CB8AC3E}">
        <p14:creationId xmlns:p14="http://schemas.microsoft.com/office/powerpoint/2010/main" val="408181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5</a:t>
            </a:fld>
            <a:endParaRPr lang="en-US"/>
          </a:p>
        </p:txBody>
      </p:sp>
    </p:spTree>
    <p:extLst>
      <p:ext uri="{BB962C8B-B14F-4D97-AF65-F5344CB8AC3E}">
        <p14:creationId xmlns:p14="http://schemas.microsoft.com/office/powerpoint/2010/main" val="300680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95890D3-9522-2747-BEE7-D3CB493D3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C0FFB094-0D40-264C-ADE1-E79718A65EA9}"/>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1F2891CE-C8A7-A64E-9865-4FDF1666CBE5}" type="slidenum">
              <a:rPr lang="en-US" smtClean="0"/>
              <a:pPr>
                <a:defRPr/>
              </a:pPr>
              <a:t>6</a:t>
            </a:fld>
            <a:endParaRPr lang="en-US"/>
          </a:p>
        </p:txBody>
      </p:sp>
    </p:spTree>
    <p:extLst>
      <p:ext uri="{BB962C8B-B14F-4D97-AF65-F5344CB8AC3E}">
        <p14:creationId xmlns:p14="http://schemas.microsoft.com/office/powerpoint/2010/main" val="837197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7</a:t>
            </a:fld>
            <a:endParaRPr lang="en-US"/>
          </a:p>
        </p:txBody>
      </p:sp>
    </p:spTree>
    <p:extLst>
      <p:ext uri="{BB962C8B-B14F-4D97-AF65-F5344CB8AC3E}">
        <p14:creationId xmlns:p14="http://schemas.microsoft.com/office/powerpoint/2010/main" val="2534393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a:t>
            </a:fld>
            <a:endParaRPr lang="en-US"/>
          </a:p>
        </p:txBody>
      </p:sp>
    </p:spTree>
    <p:extLst>
      <p:ext uri="{BB962C8B-B14F-4D97-AF65-F5344CB8AC3E}">
        <p14:creationId xmlns:p14="http://schemas.microsoft.com/office/powerpoint/2010/main" val="352422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10</a:t>
            </a:fld>
            <a:endParaRPr lang="en-US"/>
          </a:p>
        </p:txBody>
      </p:sp>
    </p:spTree>
    <p:extLst>
      <p:ext uri="{BB962C8B-B14F-4D97-AF65-F5344CB8AC3E}">
        <p14:creationId xmlns:p14="http://schemas.microsoft.com/office/powerpoint/2010/main" val="331125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26580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24681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8746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76147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717112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478348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22918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8984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81778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15765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5949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4122768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86573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8351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08531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34D9-B877-C24E-AFCB-640E3FBF0C3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8C640-3EC5-BA41-860E-B7B3414A304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ADFE0-FDFA-4846-A578-C6F90C3964A7}"/>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4E2C339B-57C0-AC42-916C-F96BA347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D1689-F77C-624C-959D-98578D2A6A67}"/>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685375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7555-DFDC-4642-BD71-E32E53E1E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5192D-56F0-C343-9BA5-671302623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04A32-C1E1-DA46-997B-5B7752EC186F}"/>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620D672C-71BD-F344-807A-8253D35DC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C227-D0EF-FD42-9649-A56B69D2D89C}"/>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176519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4409-3D7F-E945-B71C-9CDDAF7B4BB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30D3B2-7EFE-C84C-A25F-E836EE0B41A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8EEA0-A1A4-954F-8CF2-CA02E4D86AA0}"/>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50D4FE2E-D048-334A-8180-C7622AA0C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A3162-608E-0045-8935-92E211A88F29}"/>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345307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0079-973C-8448-B3F2-F75861BFE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E722D-DD25-414B-B303-FDB51619A22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91A3C-82CB-7746-821B-43321250F1B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B8F9C-384C-2F4D-9894-5B98868EEE77}"/>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6" name="Footer Placeholder 5">
            <a:extLst>
              <a:ext uri="{FF2B5EF4-FFF2-40B4-BE49-F238E27FC236}">
                <a16:creationId xmlns:a16="http://schemas.microsoft.com/office/drawing/2014/main" id="{1748B761-21E8-584C-A420-26EC0511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713D4-C02C-2E49-93BF-9617D079C60A}"/>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030654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F571-4464-384F-83A2-DD253781E33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8141EC-9C8E-0041-B914-F98FB2B12B8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28568-6B18-D544-BA0B-1868608DA31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EE8F0-C7DF-624D-BDA4-D87BC2CDA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179BD5-F8B8-F84F-BD76-4E9FA559D62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CF0AAF-AF2F-B34A-B73D-47CDE8438860}"/>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8" name="Footer Placeholder 7">
            <a:extLst>
              <a:ext uri="{FF2B5EF4-FFF2-40B4-BE49-F238E27FC236}">
                <a16:creationId xmlns:a16="http://schemas.microsoft.com/office/drawing/2014/main" id="{C3901A1F-937C-4E41-9C77-C57A1F9B0C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A36F9-F0F0-8440-BA14-2B95DDD1A645}"/>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651147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8511-30DE-FB4B-8779-1892FB185B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2BD11-784C-2A4D-B3D1-14B8C2A593BD}"/>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4" name="Footer Placeholder 3">
            <a:extLst>
              <a:ext uri="{FF2B5EF4-FFF2-40B4-BE49-F238E27FC236}">
                <a16:creationId xmlns:a16="http://schemas.microsoft.com/office/drawing/2014/main" id="{A279043E-ABED-9B46-A6DE-759F2F0246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342E44-799E-344C-929F-4CABCA9A04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4186283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96435-5B65-9C4C-AA4D-CAD0C75C13FE}"/>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3" name="Footer Placeholder 2">
            <a:extLst>
              <a:ext uri="{FF2B5EF4-FFF2-40B4-BE49-F238E27FC236}">
                <a16:creationId xmlns:a16="http://schemas.microsoft.com/office/drawing/2014/main" id="{CF15CEC8-2910-4940-BC2D-4840CF4B9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D24E9D-B1FA-F84E-BDBD-E90C0B957324}"/>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78106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91628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7B55-5C26-7848-8305-AD1B19BE10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E8671-1662-EC47-BC95-58062B1FE0E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E8590-C742-D54B-8489-BD99E9A7B9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18224-C3F4-784C-BAFD-40B694892E9B}"/>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6" name="Footer Placeholder 5">
            <a:extLst>
              <a:ext uri="{FF2B5EF4-FFF2-40B4-BE49-F238E27FC236}">
                <a16:creationId xmlns:a16="http://schemas.microsoft.com/office/drawing/2014/main" id="{73642D8F-FA57-BC4A-842C-598F7B4C5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4A71D-A36C-C94B-9B25-5E161E3A5041}"/>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034627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6EB2-41A2-3549-964C-C5A5AF78443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09182-707F-9749-886B-FA3EE02892D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D3E2F-7BF8-E943-96EE-E41D97DF62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86C09-3A0B-DE4F-919F-107268313CDB}"/>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6" name="Footer Placeholder 5">
            <a:extLst>
              <a:ext uri="{FF2B5EF4-FFF2-40B4-BE49-F238E27FC236}">
                <a16:creationId xmlns:a16="http://schemas.microsoft.com/office/drawing/2014/main" id="{E9A1FFC5-664D-C242-BF41-8357CE9E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480CD-44E0-B847-BE03-15D973829C5D}"/>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90786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2BCB-AB57-BC45-A554-26C8E9863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F41E9-A6BE-9B43-BB83-2C8363E59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6967-65CA-304B-8661-885685ABF738}"/>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58622E29-183A-B947-B38E-FEF7E808B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F4D4-A0E4-B049-B69E-0ACF17CE045B}"/>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775575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D3638-90B5-BF46-9DAE-0E250BD40EE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47415-F0D0-F94B-8FA7-514C1A4F4C36}"/>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2B4A1-742A-2643-A9A7-0EDBCDE82C9E}"/>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70E95D2B-32D5-0445-A9AB-B1D6CFE7D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D33DA-C2EF-634F-A430-5BD2444313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625322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34063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8765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51696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99456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492074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4838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2601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65252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08960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096062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940591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19286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4375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2574049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85242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27685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5169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94047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091961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7737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033989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99770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15654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472375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244352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2201550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94712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503023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301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905050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33658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33253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15553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405797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5369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97710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3932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266498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81577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43800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584215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55914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99227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74186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03831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462258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390760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30558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88942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34935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67357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09889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84104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9103858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82387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34322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958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172433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02701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5246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764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25964E-E4B5-FA40-8A24-AC39BDC6CD88}"/>
              </a:ext>
            </a:extLst>
          </p:cNvPr>
          <p:cNvPicPr>
            <a:picLocks noChangeAspect="1"/>
          </p:cNvPicPr>
          <p:nvPr userDrawn="1"/>
        </p:nvPicPr>
        <p:blipFill>
          <a:blip r:embed="rId13"/>
          <a:stretch>
            <a:fillRect/>
          </a:stretch>
        </p:blipFill>
        <p:spPr>
          <a:xfrm>
            <a:off x="1379" y="0"/>
            <a:ext cx="9141242" cy="685800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4"/>
          <a:stretch>
            <a:fillRect/>
          </a:stretch>
        </p:blipFill>
        <p:spPr>
          <a:xfrm>
            <a:off x="204110" y="6579250"/>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3205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water, person, sky, air&#10;&#10;Description automatically generated">
            <a:extLst>
              <a:ext uri="{FF2B5EF4-FFF2-40B4-BE49-F238E27FC236}">
                <a16:creationId xmlns:a16="http://schemas.microsoft.com/office/drawing/2014/main" id="{DEC0259C-DC12-1447-B7ED-606BE746A20F}"/>
              </a:ext>
            </a:extLst>
          </p:cNvPr>
          <p:cNvPicPr>
            <a:picLocks noChangeAspect="1"/>
          </p:cNvPicPr>
          <p:nvPr userDrawn="1"/>
        </p:nvPicPr>
        <p:blipFill rotWithShape="1">
          <a:blip r:embed="rId13"/>
          <a:srcRect l="4533" t="15065" r="10532"/>
          <a:stretch/>
        </p:blipFill>
        <p:spPr>
          <a:xfrm>
            <a:off x="-1" y="0"/>
            <a:ext cx="9144001" cy="6858000"/>
          </a:xfrm>
          <a:prstGeom prst="rect">
            <a:avLst/>
          </a:prstGeom>
        </p:spPr>
      </p:pic>
      <p:pic>
        <p:nvPicPr>
          <p:cNvPr id="10" name="Content Placeholder 6">
            <a:extLst>
              <a:ext uri="{FF2B5EF4-FFF2-40B4-BE49-F238E27FC236}">
                <a16:creationId xmlns:a16="http://schemas.microsoft.com/office/drawing/2014/main" id="{50DDD1EC-133B-B944-98EF-66731B936323}"/>
              </a:ext>
            </a:extLst>
          </p:cNvPr>
          <p:cNvPicPr>
            <a:picLocks noChangeAspect="1"/>
          </p:cNvPicPr>
          <p:nvPr userDrawn="1"/>
        </p:nvPicPr>
        <p:blipFill>
          <a:blip r:embed="rId14"/>
          <a:stretch>
            <a:fillRect/>
          </a:stretch>
        </p:blipFill>
        <p:spPr>
          <a:xfrm>
            <a:off x="0" y="14847"/>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0E6A3B0-F16A-6040-8A34-C5A2DE37A185}"/>
              </a:ext>
            </a:extLst>
          </p:cNvPr>
          <p:cNvPicPr>
            <a:picLocks noChangeAspect="1"/>
          </p:cNvPicPr>
          <p:nvPr userDrawn="1"/>
        </p:nvPicPr>
        <p:blipFill>
          <a:blip r:embed="rId15"/>
          <a:srcRect/>
          <a:stretch/>
        </p:blipFill>
        <p:spPr>
          <a:xfrm>
            <a:off x="204110" y="6599287"/>
            <a:ext cx="849080" cy="186383"/>
          </a:xfrm>
          <a:prstGeom prst="rect">
            <a:avLst/>
          </a:prstGeom>
        </p:spPr>
      </p:pic>
    </p:spTree>
    <p:extLst>
      <p:ext uri="{BB962C8B-B14F-4D97-AF65-F5344CB8AC3E}">
        <p14:creationId xmlns:p14="http://schemas.microsoft.com/office/powerpoint/2010/main" val="40004451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D2CAA-FF69-5F4B-BF1F-9732979FF93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55E9F6-4663-EF42-9749-CCF0C4AC43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F7DA7-ADB5-9641-9F36-AA4B59D294E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12F9F05E-B108-0D49-B050-744F04A40FC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4AA932-D51F-B74A-89C2-57F2A21E4C1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A5D94-A771-4246-833C-E86BF195FB45}" type="slidenum">
              <a:rPr lang="en-US" smtClean="0"/>
              <a:t>‹#›</a:t>
            </a:fld>
            <a:endParaRPr lang="en-US"/>
          </a:p>
        </p:txBody>
      </p:sp>
      <p:pic>
        <p:nvPicPr>
          <p:cNvPr id="8" name="Picture 7" descr="A close up of clouds in the sky&#10;&#10;Description automatically generated">
            <a:extLst>
              <a:ext uri="{FF2B5EF4-FFF2-40B4-BE49-F238E27FC236}">
                <a16:creationId xmlns:a16="http://schemas.microsoft.com/office/drawing/2014/main" id="{FA3927B5-E579-4A4C-9BBF-DAC8C37E3A15}"/>
              </a:ext>
            </a:extLst>
          </p:cNvPr>
          <p:cNvPicPr>
            <a:picLocks noChangeAspect="1"/>
          </p:cNvPicPr>
          <p:nvPr userDrawn="1"/>
        </p:nvPicPr>
        <p:blipFill rotWithShape="1">
          <a:blip r:embed="rId13"/>
          <a:srcRect r="11222"/>
          <a:stretch/>
        </p:blipFill>
        <p:spPr>
          <a:xfrm>
            <a:off x="-1" y="0"/>
            <a:ext cx="9144001" cy="6858000"/>
          </a:xfrm>
          <a:prstGeom prst="rect">
            <a:avLst/>
          </a:prstGeom>
        </p:spPr>
      </p:pic>
    </p:spTree>
    <p:extLst>
      <p:ext uri="{BB962C8B-B14F-4D97-AF65-F5344CB8AC3E}">
        <p14:creationId xmlns:p14="http://schemas.microsoft.com/office/powerpoint/2010/main" val="358341255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water, person, sky, air&#10;&#10;Description automatically generated">
            <a:extLst>
              <a:ext uri="{FF2B5EF4-FFF2-40B4-BE49-F238E27FC236}">
                <a16:creationId xmlns:a16="http://schemas.microsoft.com/office/drawing/2014/main" id="{DEC0259C-DC12-1447-B7ED-606BE746A20F}"/>
              </a:ext>
            </a:extLst>
          </p:cNvPr>
          <p:cNvPicPr>
            <a:picLocks noChangeAspect="1"/>
          </p:cNvPicPr>
          <p:nvPr userDrawn="1"/>
        </p:nvPicPr>
        <p:blipFill rotWithShape="1">
          <a:blip r:embed="rId13">
            <a:alphaModFix/>
          </a:blip>
          <a:srcRect l="4533" t="15065" r="10532"/>
          <a:stretch/>
        </p:blipFill>
        <p:spPr>
          <a:xfrm>
            <a:off x="-1" y="0"/>
            <a:ext cx="9144001" cy="6858000"/>
          </a:xfrm>
          <a:prstGeom prst="rect">
            <a:avLst/>
          </a:prstGeom>
          <a:gradFill>
            <a:gsLst>
              <a:gs pos="0">
                <a:srgbClr val="0B2848"/>
              </a:gs>
              <a:gs pos="6000">
                <a:schemeClr val="bg1"/>
              </a:gs>
            </a:gsLst>
            <a:lin ang="5400000" scaled="1"/>
          </a:gradFill>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3C4A562-F490-7444-904B-82FBF8523992}"/>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45589020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AB1881-652A-F548-8F6E-53D94B701CBE}"/>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61C3CEC-07F6-7D43-BB59-A943FEEB22EC}"/>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19088317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07E621-0192-4F4E-BC18-0A5C0948724B}"/>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095D8F5-170F-7A41-A13C-CF9CEDEDB230}"/>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24572394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3C0B9-EE9F-7447-9317-074BAD80FF12}"/>
              </a:ext>
            </a:extLst>
          </p:cNvPr>
          <p:cNvPicPr>
            <a:picLocks noChangeAspect="1"/>
          </p:cNvPicPr>
          <p:nvPr userDrawn="1"/>
        </p:nvPicPr>
        <p:blipFill>
          <a:blip r:embed="rId13"/>
          <a:stretch>
            <a:fillRect/>
          </a:stretch>
        </p:blipFill>
        <p:spPr>
          <a:xfrm>
            <a:off x="-1" y="0"/>
            <a:ext cx="9144001" cy="6487595"/>
          </a:xfrm>
          <a:prstGeom prst="rect">
            <a:avLst/>
          </a:prstGeom>
        </p:spPr>
      </p:pic>
      <p:cxnSp>
        <p:nvCxnSpPr>
          <p:cNvPr id="16" name="Straight Connector 15"/>
          <p:cNvCxnSpPr>
            <a:cxnSpLocks/>
          </p:cNvCxnSpPr>
          <p:nvPr userDrawn="1"/>
        </p:nvCxnSpPr>
        <p:spPr>
          <a:xfrm>
            <a:off x="0" y="6496876"/>
            <a:ext cx="9144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7160" y="6626300"/>
            <a:ext cx="1578268"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5"/>
          <a:stretch>
            <a:fillRect/>
          </a:stretch>
        </p:blipFill>
        <p:spPr>
          <a:xfrm>
            <a:off x="8090810" y="6567362"/>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01002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3C0B9-EE9F-7447-9317-074BAD80FF12}"/>
              </a:ext>
            </a:extLst>
          </p:cNvPr>
          <p:cNvPicPr>
            <a:picLocks noChangeAspect="1"/>
          </p:cNvPicPr>
          <p:nvPr userDrawn="1"/>
        </p:nvPicPr>
        <p:blipFill>
          <a:blip r:embed="rId13"/>
          <a:stretch>
            <a:fillRect/>
          </a:stretch>
        </p:blipFill>
        <p:spPr>
          <a:xfrm>
            <a:off x="-1" y="0"/>
            <a:ext cx="9144001" cy="6487595"/>
          </a:xfrm>
          <a:prstGeom prst="rect">
            <a:avLst/>
          </a:prstGeom>
        </p:spPr>
      </p:pic>
      <p:cxnSp>
        <p:nvCxnSpPr>
          <p:cNvPr id="16" name="Straight Connector 15"/>
          <p:cNvCxnSpPr>
            <a:cxnSpLocks/>
          </p:cNvCxnSpPr>
          <p:nvPr userDrawn="1"/>
        </p:nvCxnSpPr>
        <p:spPr>
          <a:xfrm>
            <a:off x="0" y="6496876"/>
            <a:ext cx="9144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7160" y="6626300"/>
            <a:ext cx="1578268"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5"/>
          <a:stretch>
            <a:fillRect/>
          </a:stretch>
        </p:blipFill>
        <p:spPr>
          <a:xfrm>
            <a:off x="8090810" y="6567362"/>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60645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i-readycentral.com/videos/gr-3-5-mathematics-diagnostic-intro-demo/"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hyperlink" Target="https://i-readycentral.com/videos/gr-3-5-reading-diagnostic-intro-demo/" TargetMode="External"/><Relationship Id="rId5" Type="http://schemas.openxmlformats.org/officeDocument/2006/relationships/hyperlink" Target="ttp://i-readycentral.com/videos/gr-k-3-reading-diagnostic-intro-demo/"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09C943F-A7EF-C14C-8A93-9E480956F430}"/>
              </a:ext>
            </a:extLst>
          </p:cNvPr>
          <p:cNvPicPr>
            <a:picLocks noGrp="1" noChangeAspect="1"/>
          </p:cNvPicPr>
          <p:nvPr>
            <p:ph idx="1"/>
          </p:nvPr>
        </p:nvPicPr>
        <p:blipFill>
          <a:blip r:embed="rId3"/>
          <a:stretch>
            <a:fillRect/>
          </a:stretch>
        </p:blipFill>
        <p:spPr>
          <a:xfrm>
            <a:off x="1" y="33399"/>
            <a:ext cx="9144000" cy="6858000"/>
          </a:xfrm>
        </p:spPr>
      </p:pic>
      <p:sp>
        <p:nvSpPr>
          <p:cNvPr id="9" name="Title 3">
            <a:extLst>
              <a:ext uri="{FF2B5EF4-FFF2-40B4-BE49-F238E27FC236}">
                <a16:creationId xmlns:a16="http://schemas.microsoft.com/office/drawing/2014/main" id="{E3561E43-9ADA-E441-94A6-36D3C6AEBDFB}"/>
              </a:ext>
            </a:extLst>
          </p:cNvPr>
          <p:cNvSpPr>
            <a:spLocks noGrp="1"/>
          </p:cNvSpPr>
          <p:nvPr>
            <p:ph type="title"/>
          </p:nvPr>
        </p:nvSpPr>
        <p:spPr>
          <a:xfrm>
            <a:off x="261005" y="1670349"/>
            <a:ext cx="7886700" cy="1325563"/>
          </a:xfrm>
          <a:ln>
            <a:noFill/>
          </a:ln>
        </p:spPr>
        <p:txBody>
          <a:bodyPr>
            <a:noAutofit/>
          </a:bodyPr>
          <a:lstStyle/>
          <a:p>
            <a:r>
              <a:rPr lang="en-US" sz="6000" dirty="0"/>
              <a:t>Get Pumped Up</a:t>
            </a:r>
            <a:br>
              <a:rPr lang="en-US" sz="6000" dirty="0"/>
            </a:br>
            <a:r>
              <a:rPr lang="en-US" sz="6000" dirty="0"/>
              <a:t>for Success!</a:t>
            </a:r>
          </a:p>
        </p:txBody>
      </p:sp>
      <p:pic>
        <p:nvPicPr>
          <p:cNvPr id="12" name="Picture 11">
            <a:extLst>
              <a:ext uri="{FF2B5EF4-FFF2-40B4-BE49-F238E27FC236}">
                <a16:creationId xmlns:a16="http://schemas.microsoft.com/office/drawing/2014/main" id="{1BB7611F-0A2D-AF48-8F53-4EAA915F9751}"/>
              </a:ext>
            </a:extLst>
          </p:cNvPr>
          <p:cNvPicPr>
            <a:picLocks noChangeAspect="1"/>
          </p:cNvPicPr>
          <p:nvPr/>
        </p:nvPicPr>
        <p:blipFill>
          <a:blip r:embed="rId4"/>
          <a:srcRect/>
          <a:stretch/>
        </p:blipFill>
        <p:spPr>
          <a:xfrm>
            <a:off x="261005" y="571356"/>
            <a:ext cx="3039621" cy="667234"/>
          </a:xfrm>
          <a:prstGeom prst="rect">
            <a:avLst/>
          </a:prstGeom>
        </p:spPr>
      </p:pic>
      <p:sp>
        <p:nvSpPr>
          <p:cNvPr id="13" name="Title 3">
            <a:extLst>
              <a:ext uri="{FF2B5EF4-FFF2-40B4-BE49-F238E27FC236}">
                <a16:creationId xmlns:a16="http://schemas.microsoft.com/office/drawing/2014/main" id="{17877DDE-C3A2-4743-BAE6-6818E0C5FC7F}"/>
              </a:ext>
            </a:extLst>
          </p:cNvPr>
          <p:cNvSpPr txBox="1">
            <a:spLocks/>
          </p:cNvSpPr>
          <p:nvPr/>
        </p:nvSpPr>
        <p:spPr>
          <a:xfrm>
            <a:off x="261005" y="3487423"/>
            <a:ext cx="2962962" cy="554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t>Grades 3–5</a:t>
            </a:r>
          </a:p>
        </p:txBody>
      </p:sp>
      <p:cxnSp>
        <p:nvCxnSpPr>
          <p:cNvPr id="14" name="Straight Connector 13">
            <a:extLst>
              <a:ext uri="{FF2B5EF4-FFF2-40B4-BE49-F238E27FC236}">
                <a16:creationId xmlns:a16="http://schemas.microsoft.com/office/drawing/2014/main" id="{CB3E63EB-0C87-2D47-83DA-BD1D8933E247}"/>
              </a:ext>
            </a:extLst>
          </p:cNvPr>
          <p:cNvCxnSpPr>
            <a:cxnSpLocks/>
          </p:cNvCxnSpPr>
          <p:nvPr/>
        </p:nvCxnSpPr>
        <p:spPr>
          <a:xfrm>
            <a:off x="354315" y="3297652"/>
            <a:ext cx="3597769" cy="0"/>
          </a:xfrm>
          <a:prstGeom prst="line">
            <a:avLst/>
          </a:prstGeom>
          <a:ln w="2222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48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4" name="Rectangle 3">
            <a:extLst>
              <a:ext uri="{FF2B5EF4-FFF2-40B4-BE49-F238E27FC236}">
                <a16:creationId xmlns:a16="http://schemas.microsoft.com/office/drawing/2014/main" id="{67C0FB1A-24B8-4344-8CF9-2807A7609C89}"/>
              </a:ext>
            </a:extLst>
          </p:cNvPr>
          <p:cNvSpPr/>
          <p:nvPr/>
        </p:nvSpPr>
        <p:spPr>
          <a:xfrm>
            <a:off x="4448710" y="1643896"/>
            <a:ext cx="3749804" cy="2677656"/>
          </a:xfrm>
          <a:prstGeom prst="rect">
            <a:avLst/>
          </a:prstGeom>
        </p:spPr>
        <p:txBody>
          <a:bodyPr wrap="square">
            <a:spAutoFit/>
          </a:bodyPr>
          <a:lstStyle/>
          <a:p>
            <a:pPr marL="285750" indent="-274320">
              <a:buFont typeface="Arial" panose="020B0604020202020204" pitchFamily="34" charset="0"/>
              <a:buChar char="•"/>
            </a:pPr>
            <a:r>
              <a:rPr lang="en-US" sz="2800" dirty="0"/>
              <a:t>Remember </a:t>
            </a:r>
            <a:r>
              <a:rPr lang="en-US" sz="2800" b="1" dirty="0"/>
              <a:t>this test is adaptive</a:t>
            </a:r>
            <a:r>
              <a:rPr lang="en-US" sz="2800" dirty="0"/>
              <a:t>! You should try your best, but know that you’ll get questions you don’t know how to answer. </a:t>
            </a:r>
          </a:p>
        </p:txBody>
      </p:sp>
      <p:pic>
        <p:nvPicPr>
          <p:cNvPr id="14" name="Picture 13">
            <a:extLst>
              <a:ext uri="{FF2B5EF4-FFF2-40B4-BE49-F238E27FC236}">
                <a16:creationId xmlns:a16="http://schemas.microsoft.com/office/drawing/2014/main" id="{EAD92F50-26F7-A94D-ADCD-177675276D06}"/>
              </a:ext>
            </a:extLst>
          </p:cNvPr>
          <p:cNvPicPr>
            <a:picLocks noChangeAspect="1"/>
          </p:cNvPicPr>
          <p:nvPr/>
        </p:nvPicPr>
        <p:blipFill>
          <a:blip r:embed="rId3"/>
          <a:srcRect/>
          <a:stretch/>
        </p:blipFill>
        <p:spPr>
          <a:xfrm>
            <a:off x="1140660" y="1633031"/>
            <a:ext cx="2094530" cy="66524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0971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2" name="Rectangle 1">
            <a:extLst>
              <a:ext uri="{FF2B5EF4-FFF2-40B4-BE49-F238E27FC236}">
                <a16:creationId xmlns:a16="http://schemas.microsoft.com/office/drawing/2014/main" id="{844C0416-19CF-D645-AB20-B6C0DA7E51FA}"/>
              </a:ext>
            </a:extLst>
          </p:cNvPr>
          <p:cNvSpPr/>
          <p:nvPr/>
        </p:nvSpPr>
        <p:spPr>
          <a:xfrm>
            <a:off x="4387064" y="1695266"/>
            <a:ext cx="3986373" cy="1609158"/>
          </a:xfrm>
          <a:prstGeom prst="rect">
            <a:avLst/>
          </a:prstGeom>
        </p:spPr>
        <p:txBody>
          <a:bodyPr wrap="square">
            <a:spAutoFit/>
          </a:bodyPr>
          <a:lstStyle/>
          <a:p>
            <a:pPr marL="342900" indent="-274320" eaLnBrk="1" hangingPunct="1">
              <a:lnSpc>
                <a:spcPct val="88000"/>
              </a:lnSpc>
              <a:spcAft>
                <a:spcPts val="1200"/>
              </a:spcAft>
              <a:buFont typeface="Arial" panose="020B0604020202020204" pitchFamily="34" charset="0"/>
              <a:buChar char="•"/>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pic>
        <p:nvPicPr>
          <p:cNvPr id="15" name="Picture 14">
            <a:extLst>
              <a:ext uri="{FF2B5EF4-FFF2-40B4-BE49-F238E27FC236}">
                <a16:creationId xmlns:a16="http://schemas.microsoft.com/office/drawing/2014/main" id="{9AE46FF7-0B1E-1E42-BE8C-2084C89C7640}"/>
              </a:ext>
            </a:extLst>
          </p:cNvPr>
          <p:cNvPicPr>
            <a:picLocks noChangeAspect="1"/>
          </p:cNvPicPr>
          <p:nvPr/>
        </p:nvPicPr>
        <p:blipFill>
          <a:blip r:embed="rId3"/>
          <a:srcRect/>
          <a:stretch/>
        </p:blipFill>
        <p:spPr>
          <a:xfrm>
            <a:off x="302198" y="1360535"/>
            <a:ext cx="3924227" cy="65748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02769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22532" name="TextBox 3">
            <a:extLst>
              <a:ext uri="{FF2B5EF4-FFF2-40B4-BE49-F238E27FC236}">
                <a16:creationId xmlns:a16="http://schemas.microsoft.com/office/drawing/2014/main" id="{D82E4B2B-A4F4-F640-B497-8C0AED8EFBA1}"/>
              </a:ext>
            </a:extLst>
          </p:cNvPr>
          <p:cNvSpPr txBox="1">
            <a:spLocks noChangeArrowheads="1"/>
          </p:cNvSpPr>
          <p:nvPr/>
        </p:nvSpPr>
        <p:spPr bwMode="auto">
          <a:xfrm>
            <a:off x="652160" y="1695266"/>
            <a:ext cx="8039596" cy="1229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274320" eaLnBrk="1" hangingPunct="1">
              <a:lnSpc>
                <a:spcPct val="88000"/>
              </a:lnSpc>
              <a:spcBef>
                <a:spcPct val="0"/>
              </a:spcBef>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grpSp>
        <p:nvGrpSpPr>
          <p:cNvPr id="5" name="Group 4">
            <a:extLst>
              <a:ext uri="{FF2B5EF4-FFF2-40B4-BE49-F238E27FC236}">
                <a16:creationId xmlns:a16="http://schemas.microsoft.com/office/drawing/2014/main" id="{30BDAE29-299A-934C-88F5-38564A59F948}"/>
              </a:ext>
            </a:extLst>
          </p:cNvPr>
          <p:cNvGrpSpPr/>
          <p:nvPr/>
        </p:nvGrpSpPr>
        <p:grpSpPr>
          <a:xfrm>
            <a:off x="452244" y="3603040"/>
            <a:ext cx="8239512" cy="2770112"/>
            <a:chOff x="452244" y="3603040"/>
            <a:chExt cx="8239512" cy="2770112"/>
          </a:xfrm>
        </p:grpSpPr>
        <p:pic>
          <p:nvPicPr>
            <p:cNvPr id="16" name="Picture 15" descr="A picture containing stool, table, drawing, sign&#10;&#10;Description automatically generated">
              <a:extLst>
                <a:ext uri="{FF2B5EF4-FFF2-40B4-BE49-F238E27FC236}">
                  <a16:creationId xmlns:a16="http://schemas.microsoft.com/office/drawing/2014/main" id="{7EBE38CA-C00D-534F-9F62-7A506CED2DE2}"/>
                </a:ext>
              </a:extLst>
            </p:cNvPr>
            <p:cNvPicPr>
              <a:picLocks noChangeAspect="1"/>
            </p:cNvPicPr>
            <p:nvPr/>
          </p:nvPicPr>
          <p:blipFill>
            <a:blip r:embed="rId3"/>
            <a:stretch>
              <a:fillRect/>
            </a:stretch>
          </p:blipFill>
          <p:spPr>
            <a:xfrm>
              <a:off x="452244" y="4220740"/>
              <a:ext cx="2632364" cy="1512455"/>
            </a:xfrm>
            <a:prstGeom prst="rect">
              <a:avLst/>
            </a:prstGeom>
            <a:effectLst>
              <a:outerShdw blurRad="63500" sx="102000" sy="102000" algn="ct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535E7DAF-8253-0443-BA09-B32D7C08BD78}"/>
                </a:ext>
              </a:extLst>
            </p:cNvPr>
            <p:cNvPicPr>
              <a:picLocks noChangeAspect="1"/>
            </p:cNvPicPr>
            <p:nvPr/>
          </p:nvPicPr>
          <p:blipFill>
            <a:blip r:embed="rId4"/>
            <a:stretch>
              <a:fillRect/>
            </a:stretch>
          </p:blipFill>
          <p:spPr>
            <a:xfrm>
              <a:off x="3401137" y="3706949"/>
              <a:ext cx="2239818" cy="2020455"/>
            </a:xfrm>
            <a:prstGeom prst="rect">
              <a:avLst/>
            </a:prstGeom>
            <a:effectLst>
              <a:outerShdw blurRad="63500" sx="102000" sy="102000" algn="ctr" rotWithShape="0">
                <a:prstClr val="black">
                  <a:alpha val="40000"/>
                </a:prstClr>
              </a:outerShdw>
            </a:effectLst>
          </p:spPr>
        </p:pic>
        <p:pic>
          <p:nvPicPr>
            <p:cNvPr id="25" name="Picture 24" descr="A close up of a logo&#10;&#10;Description automatically generated">
              <a:extLst>
                <a:ext uri="{FF2B5EF4-FFF2-40B4-BE49-F238E27FC236}">
                  <a16:creationId xmlns:a16="http://schemas.microsoft.com/office/drawing/2014/main" id="{251C8A25-BB9C-8D4B-B1A6-1F8AB8190FA9}"/>
                </a:ext>
              </a:extLst>
            </p:cNvPr>
            <p:cNvPicPr>
              <a:picLocks noChangeAspect="1"/>
            </p:cNvPicPr>
            <p:nvPr/>
          </p:nvPicPr>
          <p:blipFill>
            <a:blip r:embed="rId5"/>
            <a:stretch>
              <a:fillRect/>
            </a:stretch>
          </p:blipFill>
          <p:spPr>
            <a:xfrm>
              <a:off x="6059392" y="3603040"/>
              <a:ext cx="2632364" cy="2124364"/>
            </a:xfrm>
            <a:prstGeom prst="rect">
              <a:avLst/>
            </a:prstGeom>
            <a:effectLst>
              <a:outerShdw blurRad="63500" sx="102000" sy="102000" algn="ctr" rotWithShape="0">
                <a:prstClr val="black">
                  <a:alpha val="40000"/>
                </a:prstClr>
              </a:outerShdw>
            </a:effectLst>
          </p:spPr>
        </p:pic>
        <p:sp>
          <p:nvSpPr>
            <p:cNvPr id="27" name="Rectangle 26">
              <a:extLst>
                <a:ext uri="{FF2B5EF4-FFF2-40B4-BE49-F238E27FC236}">
                  <a16:creationId xmlns:a16="http://schemas.microsoft.com/office/drawing/2014/main" id="{4A892C3C-364F-AC49-8CD3-8700E3C21B70}"/>
                </a:ext>
              </a:extLst>
            </p:cNvPr>
            <p:cNvSpPr/>
            <p:nvPr/>
          </p:nvSpPr>
          <p:spPr>
            <a:xfrm>
              <a:off x="1022597" y="5873387"/>
              <a:ext cx="1491658" cy="461665"/>
            </a:xfrm>
            <a:prstGeom prst="rect">
              <a:avLst/>
            </a:prstGeom>
          </p:spPr>
          <p:txBody>
            <a:bodyPr wrap="square">
              <a:spAutoFit/>
            </a:bodyPr>
            <a:lstStyle/>
            <a:p>
              <a:pPr algn="ctr"/>
              <a:r>
                <a:rPr lang="en-US" altLang="en-US" sz="2400" b="1" dirty="0">
                  <a:solidFill>
                    <a:srgbClr val="EB6E68"/>
                  </a:solidFill>
                </a:rPr>
                <a:t>Too Hard</a:t>
              </a:r>
              <a:endParaRPr lang="en-US" sz="2400" dirty="0">
                <a:solidFill>
                  <a:srgbClr val="EB6E68"/>
                </a:solidFill>
              </a:endParaRPr>
            </a:p>
          </p:txBody>
        </p:sp>
        <p:sp>
          <p:nvSpPr>
            <p:cNvPr id="29" name="Rectangle 28">
              <a:extLst>
                <a:ext uri="{FF2B5EF4-FFF2-40B4-BE49-F238E27FC236}">
                  <a16:creationId xmlns:a16="http://schemas.microsoft.com/office/drawing/2014/main" id="{07382913-A9CB-5140-ACD3-FE586B48D0D0}"/>
                </a:ext>
              </a:extLst>
            </p:cNvPr>
            <p:cNvSpPr/>
            <p:nvPr/>
          </p:nvSpPr>
          <p:spPr>
            <a:xfrm>
              <a:off x="3775217" y="5873387"/>
              <a:ext cx="1491658" cy="461665"/>
            </a:xfrm>
            <a:prstGeom prst="rect">
              <a:avLst/>
            </a:prstGeom>
          </p:spPr>
          <p:txBody>
            <a:bodyPr wrap="square">
              <a:spAutoFit/>
            </a:bodyPr>
            <a:lstStyle/>
            <a:p>
              <a:pPr algn="ctr"/>
              <a:r>
                <a:rPr lang="en-US" altLang="en-US" sz="2400" b="1" dirty="0">
                  <a:solidFill>
                    <a:srgbClr val="66BE58"/>
                  </a:solidFill>
                </a:rPr>
                <a:t>Too Easy</a:t>
              </a:r>
              <a:endParaRPr lang="en-US" sz="2400" dirty="0">
                <a:solidFill>
                  <a:srgbClr val="66BE58"/>
                </a:solidFill>
              </a:endParaRPr>
            </a:p>
          </p:txBody>
        </p:sp>
        <p:sp>
          <p:nvSpPr>
            <p:cNvPr id="30" name="Rectangle 29">
              <a:extLst>
                <a:ext uri="{FF2B5EF4-FFF2-40B4-BE49-F238E27FC236}">
                  <a16:creationId xmlns:a16="http://schemas.microsoft.com/office/drawing/2014/main" id="{CBB98D3B-3FDE-5A4A-A991-4C2F4116920E}"/>
                </a:ext>
              </a:extLst>
            </p:cNvPr>
            <p:cNvSpPr/>
            <p:nvPr/>
          </p:nvSpPr>
          <p:spPr>
            <a:xfrm>
              <a:off x="6629745" y="5911487"/>
              <a:ext cx="1491658" cy="461665"/>
            </a:xfrm>
            <a:prstGeom prst="rect">
              <a:avLst/>
            </a:prstGeom>
          </p:spPr>
          <p:txBody>
            <a:bodyPr wrap="square">
              <a:spAutoFit/>
            </a:bodyPr>
            <a:lstStyle/>
            <a:p>
              <a:pPr algn="ctr"/>
              <a:r>
                <a:rPr lang="en-US" altLang="en-US" sz="2400" b="1" dirty="0">
                  <a:solidFill>
                    <a:srgbClr val="0064A8"/>
                  </a:solidFill>
                </a:rPr>
                <a:t>Just Right</a:t>
              </a:r>
              <a:endParaRPr lang="en-US" sz="2400" dirty="0">
                <a:solidFill>
                  <a:srgbClr val="0064A8"/>
                </a:solidFill>
              </a:endParaRPr>
            </a:p>
          </p:txBody>
        </p:sp>
      </p:grpSp>
    </p:spTree>
    <p:extLst>
      <p:ext uri="{BB962C8B-B14F-4D97-AF65-F5344CB8AC3E}">
        <p14:creationId xmlns:p14="http://schemas.microsoft.com/office/powerpoint/2010/main" val="222909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2F64CC74-C11F-9347-9C00-5431433462C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B4632FD5-FC4B-F144-8F84-C3AA85FF6FC0}"/>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pic>
        <p:nvPicPr>
          <p:cNvPr id="5" name="Picture 4">
            <a:extLst>
              <a:ext uri="{FF2B5EF4-FFF2-40B4-BE49-F238E27FC236}">
                <a16:creationId xmlns:a16="http://schemas.microsoft.com/office/drawing/2014/main" id="{703847C4-4C80-1843-A817-40FC021F3D97}"/>
              </a:ext>
            </a:extLst>
          </p:cNvPr>
          <p:cNvPicPr>
            <a:picLocks noChangeAspect="1"/>
          </p:cNvPicPr>
          <p:nvPr/>
        </p:nvPicPr>
        <p:blipFill>
          <a:blip r:embed="rId2"/>
          <a:srcRect/>
          <a:stretch/>
        </p:blipFill>
        <p:spPr>
          <a:xfrm>
            <a:off x="142065" y="1674275"/>
            <a:ext cx="8910670" cy="4815503"/>
          </a:xfrm>
          <a:prstGeom prst="rect">
            <a:avLst/>
          </a:prstGeom>
        </p:spPr>
      </p:pic>
    </p:spTree>
    <p:extLst>
      <p:ext uri="{BB962C8B-B14F-4D97-AF65-F5344CB8AC3E}">
        <p14:creationId xmlns:p14="http://schemas.microsoft.com/office/powerpoint/2010/main" val="643553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E8945BA-62DB-BB40-B04A-9D8379ED509C}"/>
              </a:ext>
            </a:extLst>
          </p:cNvPr>
          <p:cNvSpPr/>
          <p:nvPr/>
        </p:nvSpPr>
        <p:spPr>
          <a:xfrm>
            <a:off x="-941724"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C3A6C2FC-D825-B846-92D0-75B2716F65C3}"/>
              </a:ext>
            </a:extLst>
          </p:cNvPr>
          <p:cNvSpPr/>
          <p:nvPr/>
        </p:nvSpPr>
        <p:spPr>
          <a:xfrm>
            <a:off x="532239" y="368222"/>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pic>
        <p:nvPicPr>
          <p:cNvPr id="16" name="Picture 15">
            <a:extLst>
              <a:ext uri="{FF2B5EF4-FFF2-40B4-BE49-F238E27FC236}">
                <a16:creationId xmlns:a16="http://schemas.microsoft.com/office/drawing/2014/main" id="{B922C9F7-71FC-274F-83B5-B9215E6CA9DF}"/>
              </a:ext>
            </a:extLst>
          </p:cNvPr>
          <p:cNvPicPr>
            <a:picLocks noChangeAspect="1"/>
          </p:cNvPicPr>
          <p:nvPr/>
        </p:nvPicPr>
        <p:blipFill>
          <a:blip r:embed="rId2"/>
          <a:srcRect/>
          <a:stretch/>
        </p:blipFill>
        <p:spPr>
          <a:xfrm>
            <a:off x="169254" y="1674275"/>
            <a:ext cx="8805491" cy="4815503"/>
          </a:xfrm>
          <a:prstGeom prst="rect">
            <a:avLst/>
          </a:prstGeom>
        </p:spPr>
      </p:pic>
      <p:sp>
        <p:nvSpPr>
          <p:cNvPr id="17" name="Rounded Rectangle 16">
            <a:extLst>
              <a:ext uri="{FF2B5EF4-FFF2-40B4-BE49-F238E27FC236}">
                <a16:creationId xmlns:a16="http://schemas.microsoft.com/office/drawing/2014/main" id="{4DCC6D92-7101-454C-9674-4EAA29451454}"/>
              </a:ext>
            </a:extLst>
          </p:cNvPr>
          <p:cNvSpPr/>
          <p:nvPr/>
        </p:nvSpPr>
        <p:spPr>
          <a:xfrm>
            <a:off x="3822700" y="3195203"/>
            <a:ext cx="1549400" cy="1506553"/>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ECD47F5-9B23-A246-BF18-82A66191736C}"/>
              </a:ext>
            </a:extLst>
          </p:cNvPr>
          <p:cNvGrpSpPr/>
          <p:nvPr/>
        </p:nvGrpSpPr>
        <p:grpSpPr>
          <a:xfrm>
            <a:off x="2496040" y="5183725"/>
            <a:ext cx="4203701" cy="1034551"/>
            <a:chOff x="-113925" y="2251219"/>
            <a:chExt cx="3950840" cy="1132915"/>
          </a:xfrm>
          <a:solidFill>
            <a:schemeClr val="bg1">
              <a:lumMod val="85000"/>
            </a:schemeClr>
          </a:solidFill>
        </p:grpSpPr>
        <p:sp>
          <p:nvSpPr>
            <p:cNvPr id="10" name="Rounded Rectangle 9">
              <a:extLst>
                <a:ext uri="{FF2B5EF4-FFF2-40B4-BE49-F238E27FC236}">
                  <a16:creationId xmlns:a16="http://schemas.microsoft.com/office/drawing/2014/main" id="{E1CEC96D-171A-104B-A897-A4C140B6A7D3}"/>
                </a:ext>
              </a:extLst>
            </p:cNvPr>
            <p:cNvSpPr/>
            <p:nvPr/>
          </p:nvSpPr>
          <p:spPr>
            <a:xfrm>
              <a:off x="-113925" y="2251219"/>
              <a:ext cx="3950840"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9853FB7-8A4F-FC49-B0B0-F64141EDB48C}"/>
                </a:ext>
              </a:extLst>
            </p:cNvPr>
            <p:cNvSpPr txBox="1"/>
            <p:nvPr/>
          </p:nvSpPr>
          <p:spPr>
            <a:xfrm>
              <a:off x="67879" y="2281357"/>
              <a:ext cx="3616938" cy="1044822"/>
            </a:xfrm>
            <a:prstGeom prst="rect">
              <a:avLst/>
            </a:prstGeom>
            <a:noFill/>
          </p:spPr>
          <p:txBody>
            <a:bodyPr wrap="square" rtlCol="0">
              <a:spAutoFit/>
            </a:bodyPr>
            <a:lstStyle/>
            <a:p>
              <a:pPr algn="ctr"/>
              <a:r>
                <a:rPr lang="en-US" sz="2800" dirty="0"/>
                <a:t>Select the </a:t>
              </a:r>
              <a:r>
                <a:rPr lang="en-US" sz="2800" b="1" dirty="0"/>
                <a:t>green button </a:t>
              </a:r>
              <a:br>
                <a:rPr lang="en-US" sz="2800" b="1" dirty="0"/>
              </a:br>
              <a:r>
                <a:rPr lang="en-US" sz="2800" dirty="0"/>
                <a:t>to start your Diagnostic.</a:t>
              </a:r>
            </a:p>
          </p:txBody>
        </p:sp>
      </p:grpSp>
    </p:spTree>
    <p:extLst>
      <p:ext uri="{BB962C8B-B14F-4D97-AF65-F5344CB8AC3E}">
        <p14:creationId xmlns:p14="http://schemas.microsoft.com/office/powerpoint/2010/main" val="280251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3408789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
        <p:nvSpPr>
          <p:cNvPr id="11" name="TextBox 10">
            <a:extLst>
              <a:ext uri="{FF2B5EF4-FFF2-40B4-BE49-F238E27FC236}">
                <a16:creationId xmlns:a16="http://schemas.microsoft.com/office/drawing/2014/main" id="{FEAB7C9B-B199-A147-9EE2-F6F32E7C103F}"/>
              </a:ext>
            </a:extLst>
          </p:cNvPr>
          <p:cNvSpPr txBox="1"/>
          <p:nvPr/>
        </p:nvSpPr>
        <p:spPr>
          <a:xfrm>
            <a:off x="4470446" y="4674111"/>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spTree>
    <p:extLst>
      <p:ext uri="{BB962C8B-B14F-4D97-AF65-F5344CB8AC3E}">
        <p14:creationId xmlns:p14="http://schemas.microsoft.com/office/powerpoint/2010/main" val="175434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629987F-41C4-0149-AA8D-0C4DD986F4EF}"/>
              </a:ext>
            </a:extLst>
          </p:cNvPr>
          <p:cNvSpPr txBox="1"/>
          <p:nvPr/>
        </p:nvSpPr>
        <p:spPr>
          <a:xfrm>
            <a:off x="4962217" y="467392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34474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2"/>
          <a:srcRect/>
          <a:stretch/>
        </p:blipFill>
        <p:spPr>
          <a:xfrm>
            <a:off x="892801" y="2339397"/>
            <a:ext cx="7557023" cy="4132747"/>
          </a:xfrm>
          <a:prstGeom prst="rect">
            <a:avLst/>
          </a:prstGeom>
        </p:spPr>
      </p:pic>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Student Survey</a:t>
            </a:r>
            <a:endParaRPr lang="en-US" sz="4400"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60568" y="1375012"/>
            <a:ext cx="8622865" cy="1077218"/>
            <a:chOff x="399011" y="5626961"/>
            <a:chExt cx="8157303"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399011" y="5641982"/>
              <a:ext cx="8157303" cy="1024344"/>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542629" y="5626961"/>
              <a:ext cx="7863910" cy="1077218"/>
            </a:xfrm>
            <a:prstGeom prst="rect">
              <a:avLst/>
            </a:prstGeom>
          </p:spPr>
          <p:txBody>
            <a:bodyPr wrap="square">
              <a:spAutoFit/>
            </a:bodyPr>
            <a:lstStyle/>
            <a:p>
              <a:r>
                <a:rPr lang="en-US" sz="3200" dirty="0"/>
                <a:t>Once you </a:t>
              </a:r>
              <a:r>
                <a:rPr lang="en-US" sz="3200" b="1" dirty="0"/>
                <a:t>START</a:t>
              </a:r>
              <a:r>
                <a:rPr lang="en-US" sz="3200" dirty="0"/>
                <a:t> or </a:t>
              </a:r>
              <a:r>
                <a:rPr lang="en-US" sz="3200" b="1" dirty="0"/>
                <a:t>RESUME</a:t>
              </a:r>
              <a:r>
                <a:rPr lang="en-US" sz="3200" dirty="0"/>
                <a:t> your Diagnostic, you will see this question pop up on your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617515" y="2970943"/>
            <a:ext cx="2442356" cy="1681485"/>
            <a:chOff x="122424" y="2338929"/>
            <a:chExt cx="2442356" cy="1841358"/>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122424" y="2338929"/>
              <a:ext cx="2266982" cy="1841358"/>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297799" y="2391256"/>
              <a:ext cx="2266981" cy="1718900"/>
            </a:xfrm>
            <a:prstGeom prst="rect">
              <a:avLst/>
            </a:prstGeom>
            <a:noFill/>
          </p:spPr>
          <p:txBody>
            <a:bodyPr wrap="square" rtlCol="0">
              <a:spAutoFit/>
            </a:bodyPr>
            <a:lstStyle/>
            <a:p>
              <a:r>
                <a:rPr lang="en-US" sz="2400" dirty="0"/>
                <a:t>Click </a:t>
              </a:r>
              <a:r>
                <a:rPr lang="en-US" sz="2400" b="1" dirty="0">
                  <a:solidFill>
                    <a:srgbClr val="0070C0"/>
                  </a:solidFill>
                </a:rPr>
                <a:t>YES</a:t>
              </a:r>
              <a:r>
                <a:rPr lang="en-US" sz="2400" b="1" dirty="0"/>
                <a:t> </a:t>
              </a:r>
              <a:r>
                <a:rPr lang="en-US" sz="2400" dirty="0"/>
                <a:t>if you are taking the Diagnostic at </a:t>
              </a:r>
              <a:r>
                <a:rPr lang="en-US" sz="2400" b="1" dirty="0">
                  <a:solidFill>
                    <a:srgbClr val="0070C0"/>
                  </a:solidFill>
                </a:rPr>
                <a:t>SCHOOL</a:t>
              </a:r>
              <a:r>
                <a:rPr lang="en-US" sz="2400" dirty="0"/>
                <a:t>. </a:t>
              </a:r>
            </a:p>
          </p:txBody>
        </p:sp>
      </p:grpSp>
      <p:grpSp>
        <p:nvGrpSpPr>
          <p:cNvPr id="17" name="Group 16">
            <a:extLst>
              <a:ext uri="{FF2B5EF4-FFF2-40B4-BE49-F238E27FC236}">
                <a16:creationId xmlns:a16="http://schemas.microsoft.com/office/drawing/2014/main" id="{DCE38E2D-5F33-3143-8C5C-C435AB16B829}"/>
              </a:ext>
            </a:extLst>
          </p:cNvPr>
          <p:cNvGrpSpPr/>
          <p:nvPr/>
        </p:nvGrpSpPr>
        <p:grpSpPr>
          <a:xfrm>
            <a:off x="628667" y="2959793"/>
            <a:ext cx="2442356" cy="1692636"/>
            <a:chOff x="122424" y="2338930"/>
            <a:chExt cx="2442356" cy="1853569"/>
          </a:xfrm>
          <a:solidFill>
            <a:schemeClr val="bg1">
              <a:lumMod val="85000"/>
            </a:schemeClr>
          </a:solidFill>
        </p:grpSpPr>
        <p:sp>
          <p:nvSpPr>
            <p:cNvPr id="18" name="Rounded Rectangle 17">
              <a:extLst>
                <a:ext uri="{FF2B5EF4-FFF2-40B4-BE49-F238E27FC236}">
                  <a16:creationId xmlns:a16="http://schemas.microsoft.com/office/drawing/2014/main" id="{E56819B0-FB0D-5F42-B5F5-277FCCEF4E4C}"/>
                </a:ext>
              </a:extLst>
            </p:cNvPr>
            <p:cNvSpPr/>
            <p:nvPr/>
          </p:nvSpPr>
          <p:spPr>
            <a:xfrm>
              <a:off x="122424" y="2338930"/>
              <a:ext cx="2266982" cy="1853569"/>
            </a:xfrm>
            <a:prstGeom prst="roundRect">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3C2E80-5D28-D94B-9BC0-3E4DC0D0090D}"/>
                </a:ext>
              </a:extLst>
            </p:cNvPr>
            <p:cNvSpPr txBox="1"/>
            <p:nvPr/>
          </p:nvSpPr>
          <p:spPr>
            <a:xfrm>
              <a:off x="297799" y="2391256"/>
              <a:ext cx="2266981" cy="1718900"/>
            </a:xfrm>
            <a:prstGeom prst="rect">
              <a:avLst/>
            </a:prstGeom>
            <a:noFill/>
          </p:spPr>
          <p:txBody>
            <a:bodyPr wrap="square" rtlCol="0">
              <a:spAutoFit/>
            </a:bodyPr>
            <a:lstStyle/>
            <a:p>
              <a:r>
                <a:rPr lang="en-US" sz="2400" dirty="0"/>
                <a:t>Click </a:t>
              </a:r>
              <a:r>
                <a:rPr lang="en-US" sz="2400" b="1" dirty="0">
                  <a:solidFill>
                    <a:srgbClr val="0070C0"/>
                  </a:solidFill>
                </a:rPr>
                <a:t>No</a:t>
              </a:r>
              <a:r>
                <a:rPr lang="en-US" sz="2400" b="1" dirty="0"/>
                <a:t> </a:t>
              </a:r>
              <a:r>
                <a:rPr lang="en-US" sz="2400" dirty="0"/>
                <a:t>if you are taking the Diagnostic at </a:t>
              </a:r>
              <a:r>
                <a:rPr lang="en-US" sz="2400" b="1" dirty="0">
                  <a:solidFill>
                    <a:srgbClr val="0070C0"/>
                  </a:solidFill>
                </a:rPr>
                <a:t>HOME</a:t>
              </a:r>
              <a:r>
                <a:rPr lang="en-US" sz="2400" dirty="0"/>
                <a:t>. </a:t>
              </a:r>
            </a:p>
          </p:txBody>
        </p:sp>
      </p:grpSp>
      <p:grpSp>
        <p:nvGrpSpPr>
          <p:cNvPr id="20" name="Group 19">
            <a:extLst>
              <a:ext uri="{FF2B5EF4-FFF2-40B4-BE49-F238E27FC236}">
                <a16:creationId xmlns:a16="http://schemas.microsoft.com/office/drawing/2014/main" id="{0FAE1249-07C8-D74A-AB26-5DDBE76213B2}"/>
              </a:ext>
            </a:extLst>
          </p:cNvPr>
          <p:cNvGrpSpPr/>
          <p:nvPr/>
        </p:nvGrpSpPr>
        <p:grpSpPr>
          <a:xfrm>
            <a:off x="6124984" y="5279152"/>
            <a:ext cx="1985945" cy="1284740"/>
            <a:chOff x="5864514" y="3202418"/>
            <a:chExt cx="1985945" cy="1284740"/>
          </a:xfrm>
        </p:grpSpPr>
        <p:sp>
          <p:nvSpPr>
            <p:cNvPr id="21" name="Rounded Rectangle 20">
              <a:extLst>
                <a:ext uri="{FF2B5EF4-FFF2-40B4-BE49-F238E27FC236}">
                  <a16:creationId xmlns:a16="http://schemas.microsoft.com/office/drawing/2014/main" id="{E0C56F0B-4FD4-C149-A183-DC34D4C43E56}"/>
                </a:ext>
              </a:extLst>
            </p:cNvPr>
            <p:cNvSpPr/>
            <p:nvPr/>
          </p:nvSpPr>
          <p:spPr>
            <a:xfrm>
              <a:off x="5864514" y="3202418"/>
              <a:ext cx="1985945" cy="1284740"/>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AA373F-92D2-4045-BA4F-FA51AE2DE4B6}"/>
                </a:ext>
              </a:extLst>
            </p:cNvPr>
            <p:cNvSpPr txBox="1"/>
            <p:nvPr/>
          </p:nvSpPr>
          <p:spPr>
            <a:xfrm>
              <a:off x="5981847" y="3286829"/>
              <a:ext cx="1751278" cy="1200329"/>
            </a:xfrm>
            <a:prstGeom prst="rect">
              <a:avLst/>
            </a:prstGeom>
            <a:noFill/>
          </p:spPr>
          <p:txBody>
            <a:bodyPr wrap="square" rtlCol="0">
              <a:spAutoFit/>
            </a:bodyPr>
            <a:lstStyle/>
            <a:p>
              <a:r>
                <a:rPr lang="en-US" sz="2400" dirty="0"/>
                <a:t>Click the </a:t>
              </a:r>
              <a:r>
                <a:rPr lang="en-US" sz="2400" b="1" dirty="0"/>
                <a:t>green arrow </a:t>
              </a:r>
              <a:r>
                <a:rPr lang="en-US" sz="2400" dirty="0"/>
                <a:t>to move on.</a:t>
              </a:r>
            </a:p>
          </p:txBody>
        </p:sp>
      </p:grpSp>
      <p:sp>
        <p:nvSpPr>
          <p:cNvPr id="23" name="Rounded Rectangle 22">
            <a:extLst>
              <a:ext uri="{FF2B5EF4-FFF2-40B4-BE49-F238E27FC236}">
                <a16:creationId xmlns:a16="http://schemas.microsoft.com/office/drawing/2014/main" id="{01AB9A82-8B1E-B646-B51C-0D530D377DBD}"/>
              </a:ext>
            </a:extLst>
          </p:cNvPr>
          <p:cNvSpPr/>
          <p:nvPr/>
        </p:nvSpPr>
        <p:spPr>
          <a:xfrm>
            <a:off x="5026421" y="4953000"/>
            <a:ext cx="759668" cy="772193"/>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E7B6ABE-CB9A-0047-9C10-99870DE14C32}"/>
              </a:ext>
            </a:extLst>
          </p:cNvPr>
          <p:cNvSpPr/>
          <p:nvPr/>
        </p:nvSpPr>
        <p:spPr>
          <a:xfrm>
            <a:off x="3879004" y="4296828"/>
            <a:ext cx="877295" cy="256122"/>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B826ADF-E1D9-1249-AEBD-29F9F29DF13A}"/>
              </a:ext>
            </a:extLst>
          </p:cNvPr>
          <p:cNvSpPr/>
          <p:nvPr/>
        </p:nvSpPr>
        <p:spPr>
          <a:xfrm>
            <a:off x="3879004" y="4652428"/>
            <a:ext cx="877295" cy="256122"/>
          </a:xfrm>
          <a:prstGeom prst="round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6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4892352D-4EF1-634D-BBDA-A7FA75789DC8}"/>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6">
            <a:extLst>
              <a:ext uri="{FF2B5EF4-FFF2-40B4-BE49-F238E27FC236}">
                <a16:creationId xmlns:a16="http://schemas.microsoft.com/office/drawing/2014/main" id="{78FCA8A7-2EB1-CC41-A9D9-5060D5DA42F4}"/>
              </a:ext>
            </a:extLst>
          </p:cNvPr>
          <p:cNvSpPr/>
          <p:nvPr/>
        </p:nvSpPr>
        <p:spPr>
          <a:xfrm>
            <a:off x="1522854" y="1715036"/>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sp>
        <p:nvSpPr>
          <p:cNvPr id="38" name="Rectangle 37">
            <a:extLst>
              <a:ext uri="{FF2B5EF4-FFF2-40B4-BE49-F238E27FC236}">
                <a16:creationId xmlns:a16="http://schemas.microsoft.com/office/drawing/2014/main" id="{6CA46F85-9C7A-C64C-82A9-F4989518C20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Introductory Demo Videos </a:t>
            </a:r>
            <a:endParaRPr lang="en-US" sz="4400" b="1" dirty="0">
              <a:latin typeface="+mn-lt"/>
            </a:endParaRPr>
          </a:p>
        </p:txBody>
      </p:sp>
      <p:grpSp>
        <p:nvGrpSpPr>
          <p:cNvPr id="39" name="Group 38">
            <a:extLst>
              <a:ext uri="{FF2B5EF4-FFF2-40B4-BE49-F238E27FC236}">
                <a16:creationId xmlns:a16="http://schemas.microsoft.com/office/drawing/2014/main" id="{4732D416-9917-7A48-B822-97B1D1EAB483}"/>
              </a:ext>
            </a:extLst>
          </p:cNvPr>
          <p:cNvGrpSpPr/>
          <p:nvPr/>
        </p:nvGrpSpPr>
        <p:grpSpPr>
          <a:xfrm>
            <a:off x="7311031" y="-672501"/>
            <a:ext cx="1345001" cy="1345001"/>
            <a:chOff x="7311031" y="-648171"/>
            <a:chExt cx="1345001" cy="1345001"/>
          </a:xfrm>
        </p:grpSpPr>
        <p:sp>
          <p:nvSpPr>
            <p:cNvPr id="40" name="Rounded Rectangle 39">
              <a:extLst>
                <a:ext uri="{FF2B5EF4-FFF2-40B4-BE49-F238E27FC236}">
                  <a16:creationId xmlns:a16="http://schemas.microsoft.com/office/drawing/2014/main" id="{B277D591-150A-2A4D-9FBB-D13021927CC8}"/>
                </a:ext>
              </a:extLst>
            </p:cNvPr>
            <p:cNvSpPr/>
            <p:nvPr/>
          </p:nvSpPr>
          <p:spPr>
            <a:xfrm>
              <a:off x="7311031" y="-648171"/>
              <a:ext cx="1345001" cy="1345001"/>
            </a:xfrm>
            <a:prstGeom prst="roundRect">
              <a:avLst/>
            </a:prstGeom>
            <a:solidFill>
              <a:srgbClr val="95BC3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38C9B85A-F0CF-6842-ABA4-5A46007A1E02}"/>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grpSp>
        <p:nvGrpSpPr>
          <p:cNvPr id="19" name="Group 18">
            <a:extLst>
              <a:ext uri="{FF2B5EF4-FFF2-40B4-BE49-F238E27FC236}">
                <a16:creationId xmlns:a16="http://schemas.microsoft.com/office/drawing/2014/main" id="{1E3F9216-159C-B741-B21D-61146A3E0B6E}"/>
              </a:ext>
            </a:extLst>
          </p:cNvPr>
          <p:cNvGrpSpPr/>
          <p:nvPr/>
        </p:nvGrpSpPr>
        <p:grpSpPr>
          <a:xfrm>
            <a:off x="2918277" y="3039054"/>
            <a:ext cx="3372464" cy="779892"/>
            <a:chOff x="2885768" y="2500170"/>
            <a:chExt cx="3372464" cy="779892"/>
          </a:xfrm>
        </p:grpSpPr>
        <p:sp>
          <p:nvSpPr>
            <p:cNvPr id="20" name="Rounded Rectangle 19">
              <a:extLst>
                <a:ext uri="{FF2B5EF4-FFF2-40B4-BE49-F238E27FC236}">
                  <a16:creationId xmlns:a16="http://schemas.microsoft.com/office/drawing/2014/main" id="{7023CA05-D6D9-BD4A-B2EA-EE15870B37CC}"/>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E2DE90B4-737D-0149-999E-A1EF7B9B4858}"/>
                </a:ext>
              </a:extLst>
            </p:cNvPr>
            <p:cNvGrpSpPr/>
            <p:nvPr/>
          </p:nvGrpSpPr>
          <p:grpSpPr>
            <a:xfrm>
              <a:off x="3560190" y="2549429"/>
              <a:ext cx="2526890" cy="677950"/>
              <a:chOff x="2927099" y="2572029"/>
              <a:chExt cx="2526890" cy="677950"/>
            </a:xfrm>
          </p:grpSpPr>
          <p:sp>
            <p:nvSpPr>
              <p:cNvPr id="22" name="TextBox 21">
                <a:extLst>
                  <a:ext uri="{FF2B5EF4-FFF2-40B4-BE49-F238E27FC236}">
                    <a16:creationId xmlns:a16="http://schemas.microsoft.com/office/drawing/2014/main" id="{9974C6BE-7E30-4041-A7C1-1B4DC29801AA}"/>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23" name="Picture 22">
                <a:extLst>
                  <a:ext uri="{FF2B5EF4-FFF2-40B4-BE49-F238E27FC236}">
                    <a16:creationId xmlns:a16="http://schemas.microsoft.com/office/drawing/2014/main" id="{1D955F2B-345C-4949-8682-A048B90D4F9B}"/>
                  </a:ext>
                </a:extLst>
              </p:cNvPr>
              <p:cNvPicPr>
                <a:picLocks noChangeAspect="1"/>
              </p:cNvPicPr>
              <p:nvPr/>
            </p:nvPicPr>
            <p:blipFill>
              <a:blip r:embed="rId3"/>
              <a:stretch>
                <a:fillRect/>
              </a:stretch>
            </p:blipFill>
            <p:spPr>
              <a:xfrm>
                <a:off x="4347860" y="2572029"/>
                <a:ext cx="644039" cy="646331"/>
              </a:xfrm>
              <a:prstGeom prst="rect">
                <a:avLst/>
              </a:prstGeom>
            </p:spPr>
          </p:pic>
        </p:grpSp>
      </p:grpSp>
      <p:grpSp>
        <p:nvGrpSpPr>
          <p:cNvPr id="25" name="Group 24">
            <a:extLst>
              <a:ext uri="{FF2B5EF4-FFF2-40B4-BE49-F238E27FC236}">
                <a16:creationId xmlns:a16="http://schemas.microsoft.com/office/drawing/2014/main" id="{5869E658-EAF3-6E41-8F76-84F6C05544EB}"/>
              </a:ext>
            </a:extLst>
          </p:cNvPr>
          <p:cNvGrpSpPr/>
          <p:nvPr/>
        </p:nvGrpSpPr>
        <p:grpSpPr>
          <a:xfrm>
            <a:off x="2918277" y="4069522"/>
            <a:ext cx="3372464" cy="779893"/>
            <a:chOff x="2885768" y="3532620"/>
            <a:chExt cx="3372464" cy="779893"/>
          </a:xfrm>
        </p:grpSpPr>
        <p:sp>
          <p:nvSpPr>
            <p:cNvPr id="42" name="Rounded Rectangle 41">
              <a:extLst>
                <a:ext uri="{FF2B5EF4-FFF2-40B4-BE49-F238E27FC236}">
                  <a16:creationId xmlns:a16="http://schemas.microsoft.com/office/drawing/2014/main" id="{4869C2BF-FA8D-4D42-B9C3-CFDBE3C9D19D}"/>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A6C25D2-93B2-B049-A3D3-84C6AB092380}"/>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44" name="Picture 43">
              <a:extLst>
                <a:ext uri="{FF2B5EF4-FFF2-40B4-BE49-F238E27FC236}">
                  <a16:creationId xmlns:a16="http://schemas.microsoft.com/office/drawing/2014/main" id="{C95484DF-A9CA-5640-A6F1-2F641143D5C4}"/>
                </a:ext>
              </a:extLst>
            </p:cNvPr>
            <p:cNvPicPr>
              <a:picLocks noChangeAspect="1"/>
            </p:cNvPicPr>
            <p:nvPr/>
          </p:nvPicPr>
          <p:blipFill>
            <a:blip r:embed="rId4"/>
            <a:stretch>
              <a:fillRect/>
            </a:stretch>
          </p:blipFill>
          <p:spPr>
            <a:xfrm>
              <a:off x="5187436" y="3589090"/>
              <a:ext cx="644039" cy="646331"/>
            </a:xfrm>
            <a:prstGeom prst="rect">
              <a:avLst/>
            </a:prstGeom>
          </p:spPr>
        </p:pic>
        <p:sp>
          <p:nvSpPr>
            <p:cNvPr id="45" name="TextBox 44">
              <a:hlinkClick r:id="rId5"/>
              <a:extLst>
                <a:ext uri="{FF2B5EF4-FFF2-40B4-BE49-F238E27FC236}">
                  <a16:creationId xmlns:a16="http://schemas.microsoft.com/office/drawing/2014/main" id="{F342EB6E-3FE2-0A4A-AF6E-AA09C7EA5F04}"/>
                </a:ext>
              </a:extLst>
            </p:cNvPr>
            <p:cNvSpPr txBox="1"/>
            <p:nvPr/>
          </p:nvSpPr>
          <p:spPr>
            <a:xfrm>
              <a:off x="2885768" y="3543618"/>
              <a:ext cx="3372464" cy="723422"/>
            </a:xfrm>
            <a:prstGeom prst="rect">
              <a:avLst/>
            </a:prstGeom>
            <a:noFill/>
          </p:spPr>
          <p:txBody>
            <a:bodyPr wrap="square" rtlCol="0">
              <a:spAutoFit/>
            </a:bodyPr>
            <a:lstStyle/>
            <a:p>
              <a:endParaRPr lang="en-US" dirty="0"/>
            </a:p>
          </p:txBody>
        </p:sp>
        <p:sp>
          <p:nvSpPr>
            <p:cNvPr id="46" name="TextBox 45">
              <a:hlinkClick r:id="rId6"/>
              <a:extLst>
                <a:ext uri="{FF2B5EF4-FFF2-40B4-BE49-F238E27FC236}">
                  <a16:creationId xmlns:a16="http://schemas.microsoft.com/office/drawing/2014/main" id="{D59BBBA8-E71C-7E4C-891F-BF3A7B049AE9}"/>
                </a:ext>
              </a:extLst>
            </p:cNvPr>
            <p:cNvSpPr txBox="1"/>
            <p:nvPr/>
          </p:nvSpPr>
          <p:spPr>
            <a:xfrm>
              <a:off x="3001384" y="3543618"/>
              <a:ext cx="3162748" cy="768895"/>
            </a:xfrm>
            <a:prstGeom prst="rect">
              <a:avLst/>
            </a:prstGeom>
            <a:noFill/>
          </p:spPr>
          <p:txBody>
            <a:bodyPr wrap="square" rtlCol="0">
              <a:spAutoFit/>
            </a:bodyPr>
            <a:lstStyle/>
            <a:p>
              <a:endParaRPr lang="en-US" dirty="0"/>
            </a:p>
          </p:txBody>
        </p:sp>
      </p:grpSp>
      <p:sp>
        <p:nvSpPr>
          <p:cNvPr id="2" name="TextBox 1">
            <a:hlinkClick r:id="rId7"/>
            <a:extLst>
              <a:ext uri="{FF2B5EF4-FFF2-40B4-BE49-F238E27FC236}">
                <a16:creationId xmlns:a16="http://schemas.microsoft.com/office/drawing/2014/main" id="{775C0D54-EABF-DA47-8C58-FA98D4361FA0}"/>
              </a:ext>
            </a:extLst>
          </p:cNvPr>
          <p:cNvSpPr txBox="1"/>
          <p:nvPr/>
        </p:nvSpPr>
        <p:spPr>
          <a:xfrm>
            <a:off x="2918277" y="3035630"/>
            <a:ext cx="3372464" cy="77989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2029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6EE29CE-1F5A-2447-8420-8593C0C5E87D}"/>
              </a:ext>
            </a:extLst>
          </p:cNvPr>
          <p:cNvSpPr/>
          <p:nvPr/>
        </p:nvSpPr>
        <p:spPr>
          <a:xfrm>
            <a:off x="-899624" y="28457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A91A1D55-BD5C-9C40-8CB8-E89F84AE83CF}"/>
              </a:ext>
            </a:extLst>
          </p:cNvPr>
          <p:cNvSpPr/>
          <p:nvPr/>
        </p:nvSpPr>
        <p:spPr>
          <a:xfrm>
            <a:off x="574339" y="378162"/>
            <a:ext cx="8481219" cy="769441"/>
          </a:xfrm>
          <a:prstGeom prst="rect">
            <a:avLst/>
          </a:prstGeom>
        </p:spPr>
        <p:txBody>
          <a:bodyPr wrap="square">
            <a:spAutoFit/>
          </a:bodyPr>
          <a:lstStyle/>
          <a:p>
            <a:pPr>
              <a:defRPr/>
            </a:pPr>
            <a:r>
              <a:rPr lang="en-US" altLang="en-US" sz="4400" b="1" dirty="0"/>
              <a:t>What We Will Cover</a:t>
            </a:r>
            <a:endParaRPr lang="en-US" sz="4400" dirty="0"/>
          </a:p>
        </p:txBody>
      </p:sp>
      <p:grpSp>
        <p:nvGrpSpPr>
          <p:cNvPr id="25" name="Group 24">
            <a:extLst>
              <a:ext uri="{FF2B5EF4-FFF2-40B4-BE49-F238E27FC236}">
                <a16:creationId xmlns:a16="http://schemas.microsoft.com/office/drawing/2014/main" id="{BC1FDA64-00D5-B84C-9D71-2D89B5D7DF2F}"/>
              </a:ext>
            </a:extLst>
          </p:cNvPr>
          <p:cNvGrpSpPr/>
          <p:nvPr/>
        </p:nvGrpSpPr>
        <p:grpSpPr>
          <a:xfrm>
            <a:off x="491834" y="2388206"/>
            <a:ext cx="4126653" cy="2405905"/>
            <a:chOff x="696805" y="1392163"/>
            <a:chExt cx="4126653" cy="2405905"/>
          </a:xfrm>
        </p:grpSpPr>
        <p:grpSp>
          <p:nvGrpSpPr>
            <p:cNvPr id="26" name="Group 25">
              <a:extLst>
                <a:ext uri="{FF2B5EF4-FFF2-40B4-BE49-F238E27FC236}">
                  <a16:creationId xmlns:a16="http://schemas.microsoft.com/office/drawing/2014/main" id="{B2F7C923-7E15-2944-9BD9-24B5B72281DD}"/>
                </a:ext>
              </a:extLst>
            </p:cNvPr>
            <p:cNvGrpSpPr/>
            <p:nvPr/>
          </p:nvGrpSpPr>
          <p:grpSpPr>
            <a:xfrm>
              <a:off x="696805" y="1392163"/>
              <a:ext cx="3381192" cy="694944"/>
              <a:chOff x="696805" y="1392163"/>
              <a:chExt cx="3381192" cy="694944"/>
            </a:xfrm>
          </p:grpSpPr>
          <p:pic>
            <p:nvPicPr>
              <p:cNvPr id="33" name="Picture 21">
                <a:extLst>
                  <a:ext uri="{FF2B5EF4-FFF2-40B4-BE49-F238E27FC236}">
                    <a16:creationId xmlns:a16="http://schemas.microsoft.com/office/drawing/2014/main" id="{984AF072-E364-D048-9396-9971FF31E97E}"/>
                  </a:ext>
                </a:extLst>
              </p:cNvPr>
              <p:cNvPicPr>
                <a:picLocks noChangeAspect="1" noChangeArrowheads="1"/>
              </p:cNvPicPr>
              <p:nvPr/>
            </p:nvPicPr>
            <p:blipFill>
              <a:blip r:embed="rId3"/>
              <a:srcRect/>
              <a:stretch/>
            </p:blipFill>
            <p:spPr bwMode="auto">
              <a:xfrm>
                <a:off x="696805" y="1392163"/>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EC648A4C-29D1-5446-B0F1-A3FEE8D644C9}"/>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27" name="Group 26">
              <a:extLst>
                <a:ext uri="{FF2B5EF4-FFF2-40B4-BE49-F238E27FC236}">
                  <a16:creationId xmlns:a16="http://schemas.microsoft.com/office/drawing/2014/main" id="{4CBBA913-4170-DB4E-B766-8D75B299BF77}"/>
                </a:ext>
              </a:extLst>
            </p:cNvPr>
            <p:cNvGrpSpPr/>
            <p:nvPr/>
          </p:nvGrpSpPr>
          <p:grpSpPr>
            <a:xfrm>
              <a:off x="696805" y="2249141"/>
              <a:ext cx="3390233" cy="691949"/>
              <a:chOff x="696805" y="2245949"/>
              <a:chExt cx="3390233" cy="691949"/>
            </a:xfrm>
          </p:grpSpPr>
          <p:pic>
            <p:nvPicPr>
              <p:cNvPr id="31" name="Picture 4">
                <a:extLst>
                  <a:ext uri="{FF2B5EF4-FFF2-40B4-BE49-F238E27FC236}">
                    <a16:creationId xmlns:a16="http://schemas.microsoft.com/office/drawing/2014/main" id="{F01CC79E-8E05-E642-97E5-F6D83A3F8D52}"/>
                  </a:ext>
                </a:extLst>
              </p:cNvPr>
              <p:cNvPicPr>
                <a:picLocks noChangeArrowheads="1"/>
              </p:cNvPicPr>
              <p:nvPr/>
            </p:nvPicPr>
            <p:blipFill>
              <a:blip r:embed="rId4"/>
              <a:srcRect/>
              <a:stretch/>
            </p:blipFill>
            <p:spPr bwMode="auto">
              <a:xfrm>
                <a:off x="696805" y="2245949"/>
                <a:ext cx="694944" cy="691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66FC0D73-5572-4E49-B41A-4D4E36438ECD}"/>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28" name="Group 27">
              <a:extLst>
                <a:ext uri="{FF2B5EF4-FFF2-40B4-BE49-F238E27FC236}">
                  <a16:creationId xmlns:a16="http://schemas.microsoft.com/office/drawing/2014/main" id="{8223BE02-4FD2-964F-9033-466E286C62EA}"/>
                </a:ext>
              </a:extLst>
            </p:cNvPr>
            <p:cNvGrpSpPr/>
            <p:nvPr/>
          </p:nvGrpSpPr>
          <p:grpSpPr>
            <a:xfrm>
              <a:off x="696805" y="3103124"/>
              <a:ext cx="4126653" cy="694944"/>
              <a:chOff x="696805" y="3110152"/>
              <a:chExt cx="4126653" cy="694944"/>
            </a:xfrm>
          </p:grpSpPr>
          <p:pic>
            <p:nvPicPr>
              <p:cNvPr id="29" name="Picture 25">
                <a:extLst>
                  <a:ext uri="{FF2B5EF4-FFF2-40B4-BE49-F238E27FC236}">
                    <a16:creationId xmlns:a16="http://schemas.microsoft.com/office/drawing/2014/main" id="{0B9C5BC4-1789-B94A-8A3D-6CFEE6F92350}"/>
                  </a:ext>
                </a:extLst>
              </p:cNvPr>
              <p:cNvPicPr>
                <a:picLocks noChangeAspect="1" noChangeArrowheads="1"/>
              </p:cNvPicPr>
              <p:nvPr/>
            </p:nvPicPr>
            <p:blipFill>
              <a:blip r:embed="rId5"/>
              <a:srcRect/>
              <a:stretch/>
            </p:blipFill>
            <p:spPr bwMode="auto">
              <a:xfrm>
                <a:off x="696805" y="3110152"/>
                <a:ext cx="694944" cy="69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CAEAB5E6-5598-4D42-A65F-10F3FD23A7B1}"/>
                  </a:ext>
                </a:extLst>
              </p:cNvPr>
              <p:cNvSpPr/>
              <p:nvPr/>
            </p:nvSpPr>
            <p:spPr>
              <a:xfrm>
                <a:off x="1343787" y="3165237"/>
                <a:ext cx="3479671" cy="584775"/>
              </a:xfrm>
              <a:prstGeom prst="rect">
                <a:avLst/>
              </a:prstGeom>
            </p:spPr>
            <p:txBody>
              <a:bodyPr wrap="none">
                <a:spAutoFit/>
              </a:bodyPr>
              <a:lstStyle/>
              <a:p>
                <a:pPr>
                  <a:spcAft>
                    <a:spcPts val="0"/>
                  </a:spcAft>
                </a:pPr>
                <a:r>
                  <a:rPr lang="en-US" altLang="en-US" sz="3200" dirty="0"/>
                  <a:t>Introduction Videos</a:t>
                </a:r>
              </a:p>
            </p:txBody>
          </p:sp>
        </p:grpSp>
      </p:grpSp>
      <p:grpSp>
        <p:nvGrpSpPr>
          <p:cNvPr id="35" name="Group 34">
            <a:extLst>
              <a:ext uri="{FF2B5EF4-FFF2-40B4-BE49-F238E27FC236}">
                <a16:creationId xmlns:a16="http://schemas.microsoft.com/office/drawing/2014/main" id="{FDA28D0A-098C-1E49-B9E8-E3FD7405B9A2}"/>
              </a:ext>
            </a:extLst>
          </p:cNvPr>
          <p:cNvGrpSpPr/>
          <p:nvPr/>
        </p:nvGrpSpPr>
        <p:grpSpPr>
          <a:xfrm>
            <a:off x="4829088" y="2388942"/>
            <a:ext cx="3531682" cy="1554269"/>
            <a:chOff x="696805" y="4817080"/>
            <a:chExt cx="3531682" cy="1554269"/>
          </a:xfrm>
        </p:grpSpPr>
        <p:grpSp>
          <p:nvGrpSpPr>
            <p:cNvPr id="36" name="Group 35">
              <a:extLst>
                <a:ext uri="{FF2B5EF4-FFF2-40B4-BE49-F238E27FC236}">
                  <a16:creationId xmlns:a16="http://schemas.microsoft.com/office/drawing/2014/main" id="{75823705-EFCB-5F47-B35B-26BDA1EC9A01}"/>
                </a:ext>
              </a:extLst>
            </p:cNvPr>
            <p:cNvGrpSpPr/>
            <p:nvPr/>
          </p:nvGrpSpPr>
          <p:grpSpPr>
            <a:xfrm>
              <a:off x="696805" y="4817080"/>
              <a:ext cx="1501318" cy="695325"/>
              <a:chOff x="696805" y="4822628"/>
              <a:chExt cx="1501318" cy="695325"/>
            </a:xfrm>
          </p:grpSpPr>
          <p:pic>
            <p:nvPicPr>
              <p:cNvPr id="40" name="Picture 8">
                <a:extLst>
                  <a:ext uri="{FF2B5EF4-FFF2-40B4-BE49-F238E27FC236}">
                    <a16:creationId xmlns:a16="http://schemas.microsoft.com/office/drawing/2014/main" id="{B3F27560-1380-8048-AADC-F2E671F127C6}"/>
                  </a:ext>
                </a:extLst>
              </p:cNvPr>
              <p:cNvPicPr>
                <a:picLocks noChangeAspect="1" noChangeArrowheads="1"/>
              </p:cNvPicPr>
              <p:nvPr/>
            </p:nvPicPr>
            <p:blipFill>
              <a:blip r:embed="rId6"/>
              <a:srcRect/>
              <a:stretch/>
            </p:blipFill>
            <p:spPr bwMode="auto">
              <a:xfrm>
                <a:off x="696805" y="4822628"/>
                <a:ext cx="695325"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id="{39C6E5E6-D7FB-A44D-9EE6-66803069B6F1}"/>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37" name="Group 36">
              <a:extLst>
                <a:ext uri="{FF2B5EF4-FFF2-40B4-BE49-F238E27FC236}">
                  <a16:creationId xmlns:a16="http://schemas.microsoft.com/office/drawing/2014/main" id="{C40D8683-50D2-FC4C-BECA-CC11D927FA2D}"/>
                </a:ext>
              </a:extLst>
            </p:cNvPr>
            <p:cNvGrpSpPr/>
            <p:nvPr/>
          </p:nvGrpSpPr>
          <p:grpSpPr>
            <a:xfrm>
              <a:off x="696805" y="5674437"/>
              <a:ext cx="3531682" cy="696912"/>
              <a:chOff x="696805" y="5674437"/>
              <a:chExt cx="3531682" cy="696912"/>
            </a:xfrm>
          </p:grpSpPr>
          <p:pic>
            <p:nvPicPr>
              <p:cNvPr id="38" name="Picture 6">
                <a:extLst>
                  <a:ext uri="{FF2B5EF4-FFF2-40B4-BE49-F238E27FC236}">
                    <a16:creationId xmlns:a16="http://schemas.microsoft.com/office/drawing/2014/main" id="{769CFEC1-E3CF-9842-809B-E3B519A20DF8}"/>
                  </a:ext>
                </a:extLst>
              </p:cNvPr>
              <p:cNvPicPr>
                <a:picLocks noChangeAspect="1" noChangeArrowheads="1"/>
              </p:cNvPicPr>
              <p:nvPr/>
            </p:nvPicPr>
            <p:blipFill>
              <a:blip r:embed="rId7"/>
              <a:srcRect/>
              <a:stretch/>
            </p:blipFill>
            <p:spPr bwMode="auto">
              <a:xfrm>
                <a:off x="696805" y="5674437"/>
                <a:ext cx="696912"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71B79919-697F-904E-86A6-79AD2DAE2CCC}"/>
                  </a:ext>
                </a:extLst>
              </p:cNvPr>
              <p:cNvSpPr/>
              <p:nvPr/>
            </p:nvSpPr>
            <p:spPr>
              <a:xfrm>
                <a:off x="1343787" y="5730506"/>
                <a:ext cx="2884700" cy="584775"/>
              </a:xfrm>
              <a:prstGeom prst="rect">
                <a:avLst/>
              </a:prstGeom>
            </p:spPr>
            <p:txBody>
              <a:bodyPr wrap="none">
                <a:spAutoFit/>
              </a:bodyPr>
              <a:lstStyle/>
              <a:p>
                <a:pPr>
                  <a:spcAft>
                    <a:spcPts val="0"/>
                  </a:spcAft>
                </a:pPr>
                <a:r>
                  <a:rPr lang="en-US" altLang="en-US" sz="3200" dirty="0"/>
                  <a:t>Let’s Remember</a:t>
                </a:r>
              </a:p>
            </p:txBody>
          </p:sp>
        </p:grpSp>
      </p:grpSp>
    </p:spTree>
    <p:extLst>
      <p:ext uri="{BB962C8B-B14F-4D97-AF65-F5344CB8AC3E}">
        <p14:creationId xmlns:p14="http://schemas.microsoft.com/office/powerpoint/2010/main" val="3800524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470735" y="5377213"/>
            <a:ext cx="6783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dirty="0"/>
              <a:t>Check your work </a:t>
            </a:r>
            <a:r>
              <a:rPr lang="en-US" altLang="en-US" sz="2000" dirty="0"/>
              <a:t>before going to the next question.</a:t>
            </a:r>
          </a:p>
        </p:txBody>
      </p:sp>
      <p:pic>
        <p:nvPicPr>
          <p:cNvPr id="16" name="Picture 15">
            <a:extLst>
              <a:ext uri="{FF2B5EF4-FFF2-40B4-BE49-F238E27FC236}">
                <a16:creationId xmlns:a16="http://schemas.microsoft.com/office/drawing/2014/main" id="{069AD1BD-60F6-004D-A7A2-4413D33C4A8F}"/>
              </a:ext>
            </a:extLst>
          </p:cNvPr>
          <p:cNvPicPr>
            <a:picLocks noChangeAspect="1"/>
          </p:cNvPicPr>
          <p:nvPr/>
        </p:nvPicPr>
        <p:blipFill>
          <a:blip r:embed="rId3"/>
          <a:srcRect/>
          <a:stretch/>
        </p:blipFill>
        <p:spPr>
          <a:xfrm>
            <a:off x="878289" y="5291518"/>
            <a:ext cx="571500" cy="571500"/>
          </a:xfrm>
          <a:prstGeom prst="rect">
            <a:avLst/>
          </a:prstGeom>
        </p:spPr>
      </p:pic>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470735" y="4506220"/>
            <a:ext cx="6391275"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Reading</a:t>
            </a:r>
            <a:r>
              <a:rPr lang="en-US" altLang="en-US" sz="2000" dirty="0"/>
              <a:t>—Read each passage carefully, and </a:t>
            </a:r>
            <a:br>
              <a:rPr lang="en-US" altLang="en-US" sz="2000" dirty="0"/>
            </a:br>
            <a:r>
              <a:rPr lang="en-US" altLang="en-US" sz="2000" b="1" dirty="0"/>
              <a:t>reread</a:t>
            </a:r>
            <a:r>
              <a:rPr lang="en-US" altLang="en-US" sz="2000" dirty="0"/>
              <a:t> the passage when necessary.</a:t>
            </a:r>
          </a:p>
        </p:txBody>
      </p:sp>
      <p:pic>
        <p:nvPicPr>
          <p:cNvPr id="17" name="Picture 16">
            <a:extLst>
              <a:ext uri="{FF2B5EF4-FFF2-40B4-BE49-F238E27FC236}">
                <a16:creationId xmlns:a16="http://schemas.microsoft.com/office/drawing/2014/main" id="{AA6EC87C-042A-3D4A-81BB-A6FD20EAC892}"/>
              </a:ext>
            </a:extLst>
          </p:cNvPr>
          <p:cNvPicPr>
            <a:picLocks/>
          </p:cNvPicPr>
          <p:nvPr/>
        </p:nvPicPr>
        <p:blipFill>
          <a:blip r:embed="rId4"/>
          <a:srcRect/>
          <a:stretch/>
        </p:blipFill>
        <p:spPr>
          <a:xfrm>
            <a:off x="878289" y="4533416"/>
            <a:ext cx="571500" cy="571500"/>
          </a:xfrm>
          <a:prstGeom prst="rect">
            <a:avLst/>
          </a:prstGeom>
        </p:spPr>
      </p:pic>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470735" y="2329308"/>
            <a:ext cx="6391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Read each question and answer choice </a:t>
            </a:r>
            <a:r>
              <a:rPr lang="en-US" altLang="en-US" sz="2000" b="1" dirty="0"/>
              <a:t>carefully</a:t>
            </a:r>
            <a:r>
              <a:rPr lang="en-US" altLang="en-US" sz="2000" dirty="0"/>
              <a:t>. </a:t>
            </a:r>
          </a:p>
        </p:txBody>
      </p:sp>
      <p:pic>
        <p:nvPicPr>
          <p:cNvPr id="18" name="Picture 17">
            <a:extLst>
              <a:ext uri="{FF2B5EF4-FFF2-40B4-BE49-F238E27FC236}">
                <a16:creationId xmlns:a16="http://schemas.microsoft.com/office/drawing/2014/main" id="{FA5806D8-B4DC-B542-A68E-0F136C96AB7E}"/>
              </a:ext>
            </a:extLst>
          </p:cNvPr>
          <p:cNvPicPr>
            <a:picLocks/>
          </p:cNvPicPr>
          <p:nvPr/>
        </p:nvPicPr>
        <p:blipFill>
          <a:blip r:embed="rId5"/>
          <a:srcRect/>
          <a:stretch/>
        </p:blipFill>
        <p:spPr>
          <a:xfrm>
            <a:off x="840189" y="2237263"/>
            <a:ext cx="576072" cy="576072"/>
          </a:xfrm>
          <a:prstGeom prst="rect">
            <a:avLst/>
          </a:prstGeom>
        </p:spPr>
      </p:pic>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470735" y="1587479"/>
            <a:ext cx="63912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t>Take your time and </a:t>
            </a:r>
            <a:r>
              <a:rPr lang="en-US" altLang="en-US" sz="2000" b="1" dirty="0"/>
              <a:t>do not rush</a:t>
            </a:r>
            <a:r>
              <a:rPr lang="en-US" altLang="en-US" sz="2000" dirty="0"/>
              <a:t>.</a:t>
            </a:r>
          </a:p>
        </p:txBody>
      </p:sp>
      <p:pic>
        <p:nvPicPr>
          <p:cNvPr id="19" name="Picture 18">
            <a:extLst>
              <a:ext uri="{FF2B5EF4-FFF2-40B4-BE49-F238E27FC236}">
                <a16:creationId xmlns:a16="http://schemas.microsoft.com/office/drawing/2014/main" id="{0BEF70DE-98C4-A348-918E-D14ABC0E6E25}"/>
              </a:ext>
            </a:extLst>
          </p:cNvPr>
          <p:cNvPicPr>
            <a:picLocks noChangeAspect="1"/>
          </p:cNvPicPr>
          <p:nvPr/>
        </p:nvPicPr>
        <p:blipFill>
          <a:blip r:embed="rId6"/>
          <a:srcRect/>
          <a:stretch/>
        </p:blipFill>
        <p:spPr>
          <a:xfrm>
            <a:off x="852889" y="1489084"/>
            <a:ext cx="576072" cy="576072"/>
          </a:xfrm>
          <a:prstGeom prst="rect">
            <a:avLst/>
          </a:prstGeom>
        </p:spPr>
      </p:pic>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470735" y="2972742"/>
            <a:ext cx="6587425"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None/>
            </a:pPr>
            <a:r>
              <a:rPr lang="en-US" altLang="en-US" sz="2000" dirty="0"/>
              <a:t>If you get a question you have not learned yet, </a:t>
            </a:r>
            <a:r>
              <a:rPr lang="en-US" altLang="en-US" sz="2000" b="1" dirty="0"/>
              <a:t>try your best</a:t>
            </a:r>
            <a:r>
              <a:rPr lang="en-US" altLang="en-US" sz="2000" dirty="0"/>
              <a:t>. Like school, your teacher and family cannot help! </a:t>
            </a:r>
          </a:p>
        </p:txBody>
      </p:sp>
      <p:pic>
        <p:nvPicPr>
          <p:cNvPr id="20" name="Picture 19">
            <a:extLst>
              <a:ext uri="{FF2B5EF4-FFF2-40B4-BE49-F238E27FC236}">
                <a16:creationId xmlns:a16="http://schemas.microsoft.com/office/drawing/2014/main" id="{FCD75C15-3ECD-194B-BBF1-E461F9BEF6CB}"/>
              </a:ext>
            </a:extLst>
          </p:cNvPr>
          <p:cNvPicPr>
            <a:picLocks/>
          </p:cNvPicPr>
          <p:nvPr/>
        </p:nvPicPr>
        <p:blipFill>
          <a:blip r:embed="rId7"/>
          <a:srcRect/>
          <a:stretch/>
        </p:blipFill>
        <p:spPr>
          <a:xfrm>
            <a:off x="865589" y="2984952"/>
            <a:ext cx="576072" cy="576072"/>
          </a:xfrm>
          <a:prstGeom prst="rect">
            <a:avLst/>
          </a:prstGeom>
        </p:spPr>
      </p:pic>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470735" y="3874903"/>
            <a:ext cx="6286427" cy="363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88000"/>
              </a:lnSpc>
              <a:spcBef>
                <a:spcPct val="0"/>
              </a:spcBef>
              <a:buFontTx/>
              <a:buNone/>
            </a:pPr>
            <a:r>
              <a:rPr lang="en-US" altLang="en-US" sz="2000" b="1" dirty="0"/>
              <a:t>For Math</a:t>
            </a:r>
            <a:r>
              <a:rPr lang="en-US" altLang="en-US" sz="2000" dirty="0"/>
              <a:t>—Show your work on </a:t>
            </a:r>
            <a:r>
              <a:rPr lang="en-US" altLang="en-US" sz="2000" b="1" dirty="0"/>
              <a:t>paper</a:t>
            </a:r>
            <a:r>
              <a:rPr lang="en-US" altLang="en-US" sz="2000" dirty="0"/>
              <a:t> for every problem.</a:t>
            </a:r>
          </a:p>
        </p:txBody>
      </p:sp>
      <p:pic>
        <p:nvPicPr>
          <p:cNvPr id="21" name="Picture 20">
            <a:extLst>
              <a:ext uri="{FF2B5EF4-FFF2-40B4-BE49-F238E27FC236}">
                <a16:creationId xmlns:a16="http://schemas.microsoft.com/office/drawing/2014/main" id="{8B7F22EB-2E57-C145-8BFE-29C1B71AD2CD}"/>
              </a:ext>
            </a:extLst>
          </p:cNvPr>
          <p:cNvPicPr>
            <a:picLocks noChangeAspect="1"/>
          </p:cNvPicPr>
          <p:nvPr/>
        </p:nvPicPr>
        <p:blipFill>
          <a:blip r:embed="rId8"/>
          <a:srcRect/>
          <a:stretch/>
        </p:blipFill>
        <p:spPr>
          <a:xfrm>
            <a:off x="852889" y="3758041"/>
            <a:ext cx="576072" cy="576072"/>
          </a:xfrm>
          <a:prstGeom prst="rect">
            <a:avLst/>
          </a:prstGeom>
        </p:spPr>
      </p:pic>
      <p:sp>
        <p:nvSpPr>
          <p:cNvPr id="22" name="Rounded Rectangle 21">
            <a:extLst>
              <a:ext uri="{FF2B5EF4-FFF2-40B4-BE49-F238E27FC236}">
                <a16:creationId xmlns:a16="http://schemas.microsoft.com/office/drawing/2014/main" id="{37DAF557-DCAD-514A-84D9-593646EEAE9F}"/>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D64F83E3-F738-2841-AE5B-833653F61713}"/>
              </a:ext>
            </a:extLst>
          </p:cNvPr>
          <p:cNvSpPr/>
          <p:nvPr/>
        </p:nvSpPr>
        <p:spPr>
          <a:xfrm>
            <a:off x="721608" y="368222"/>
            <a:ext cx="8481219" cy="769441"/>
          </a:xfrm>
          <a:prstGeom prst="rect">
            <a:avLst/>
          </a:prstGeom>
        </p:spPr>
        <p:txBody>
          <a:bodyPr wrap="square">
            <a:spAutoFit/>
          </a:bodyPr>
          <a:lstStyle/>
          <a:p>
            <a:pPr>
              <a:defRPr/>
            </a:pPr>
            <a:r>
              <a:rPr lang="en-US" altLang="en-US" sz="4400" b="1" dirty="0"/>
              <a:t>Helpful Tips</a:t>
            </a:r>
            <a:endParaRPr lang="en-US" sz="4400" dirty="0"/>
          </a:p>
        </p:txBody>
      </p:sp>
    </p:spTree>
    <p:extLst>
      <p:ext uri="{BB962C8B-B14F-4D97-AF65-F5344CB8AC3E}">
        <p14:creationId xmlns:p14="http://schemas.microsoft.com/office/powerpoint/2010/main" val="345836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726119-7C55-AA4F-BFC1-7FDBEF99FE57}"/>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D551EDAC-0583-B94E-8B33-D1B86FB9553F}"/>
              </a:ext>
            </a:extLst>
          </p:cNvPr>
          <p:cNvSpPr/>
          <p:nvPr/>
        </p:nvSpPr>
        <p:spPr>
          <a:xfrm>
            <a:off x="923485" y="1415860"/>
            <a:ext cx="7297030" cy="959045"/>
          </a:xfrm>
          <a:prstGeom prst="rect">
            <a:avLst/>
          </a:prstGeom>
        </p:spPr>
        <p:txBody>
          <a:bodyPr wrap="square">
            <a:spAutoFit/>
          </a:bodyPr>
          <a:lstStyle/>
          <a:p>
            <a:pPr algn="ct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11" name="Rounded Rectangle 10">
            <a:extLst>
              <a:ext uri="{FF2B5EF4-FFF2-40B4-BE49-F238E27FC236}">
                <a16:creationId xmlns:a16="http://schemas.microsoft.com/office/drawing/2014/main" id="{38AD6210-C272-0D40-BB81-E38DC5D88C7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2E1A50A1-34FD-1A4A-BBA0-60C2FF3950DF}"/>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13" name="Picture 12">
            <a:extLst>
              <a:ext uri="{FF2B5EF4-FFF2-40B4-BE49-F238E27FC236}">
                <a16:creationId xmlns:a16="http://schemas.microsoft.com/office/drawing/2014/main" id="{D0110B70-AB20-3446-80DD-0D1FCE4A2A85}"/>
              </a:ext>
            </a:extLst>
          </p:cNvPr>
          <p:cNvPicPr>
            <a:picLocks noChangeAspect="1"/>
          </p:cNvPicPr>
          <p:nvPr/>
        </p:nvPicPr>
        <p:blipFill>
          <a:blip r:embed="rId3"/>
          <a:srcRect/>
          <a:stretch/>
        </p:blipFill>
        <p:spPr>
          <a:xfrm>
            <a:off x="1248508" y="2526824"/>
            <a:ext cx="6646984" cy="4153813"/>
          </a:xfrm>
          <a:prstGeom prst="rect">
            <a:avLst/>
          </a:prstGeom>
        </p:spPr>
      </p:pic>
    </p:spTree>
    <p:extLst>
      <p:ext uri="{BB962C8B-B14F-4D97-AF65-F5344CB8AC3E}">
        <p14:creationId xmlns:p14="http://schemas.microsoft.com/office/powerpoint/2010/main" val="142387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80A7BD90-C0BD-C842-8288-CB8FEDFF6ED9}"/>
              </a:ext>
            </a:extLst>
          </p:cNvPr>
          <p:cNvPicPr>
            <a:picLocks noChangeAspect="1"/>
          </p:cNvPicPr>
          <p:nvPr/>
        </p:nvPicPr>
        <p:blipFill>
          <a:blip r:embed="rId3"/>
          <a:stretch>
            <a:fillRect/>
          </a:stretch>
        </p:blipFill>
        <p:spPr>
          <a:xfrm>
            <a:off x="-12700" y="1360487"/>
            <a:ext cx="9144000" cy="5000625"/>
          </a:xfrm>
          <a:prstGeom prst="rect">
            <a:avLst/>
          </a:prstGeom>
        </p:spPr>
      </p:pic>
      <p:sp>
        <p:nvSpPr>
          <p:cNvPr id="18" name="Rounded Rectangle 17">
            <a:extLst>
              <a:ext uri="{FF2B5EF4-FFF2-40B4-BE49-F238E27FC236}">
                <a16:creationId xmlns:a16="http://schemas.microsoft.com/office/drawing/2014/main" id="{524AC6E8-6BEB-CC41-87B8-5538E4B27F5D}"/>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4BB87711-EE53-1B40-AFFF-2043A8E14851}"/>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grpSp>
        <p:nvGrpSpPr>
          <p:cNvPr id="20" name="Group 19">
            <a:extLst>
              <a:ext uri="{FF2B5EF4-FFF2-40B4-BE49-F238E27FC236}">
                <a16:creationId xmlns:a16="http://schemas.microsoft.com/office/drawing/2014/main" id="{371A046A-FAFD-3C48-A581-3ECEEB61FE0D}"/>
              </a:ext>
            </a:extLst>
          </p:cNvPr>
          <p:cNvGrpSpPr/>
          <p:nvPr/>
        </p:nvGrpSpPr>
        <p:grpSpPr>
          <a:xfrm>
            <a:off x="946564" y="5588295"/>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3530600" y="3503220"/>
            <a:ext cx="457200" cy="4809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4082803" y="4066528"/>
            <a:ext cx="685140" cy="13953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E4290A4-81AD-AD41-971C-76CC2CAFC805}"/>
              </a:ext>
            </a:extLst>
          </p:cNvPr>
          <p:cNvSpPr/>
          <p:nvPr/>
        </p:nvSpPr>
        <p:spPr>
          <a:xfrm>
            <a:off x="6950693" y="3206338"/>
            <a:ext cx="812181" cy="1395350"/>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EC4AD3A-84A7-3C4B-9FF8-5752FEDAFF4E}"/>
              </a:ext>
            </a:extLst>
          </p:cNvPr>
          <p:cNvGrpSpPr/>
          <p:nvPr/>
        </p:nvGrpSpPr>
        <p:grpSpPr>
          <a:xfrm>
            <a:off x="3775693" y="412024"/>
            <a:ext cx="5210380" cy="1968193"/>
            <a:chOff x="1486415" y="5470966"/>
            <a:chExt cx="5210380" cy="1968193"/>
          </a:xfrm>
        </p:grpSpPr>
        <p:sp>
          <p:nvSpPr>
            <p:cNvPr id="16" name="Rounded Rectangle 15">
              <a:extLst>
                <a:ext uri="{FF2B5EF4-FFF2-40B4-BE49-F238E27FC236}">
                  <a16:creationId xmlns:a16="http://schemas.microsoft.com/office/drawing/2014/main" id="{D3D73FD1-4DA5-3A4F-A83E-6C291FDFEF11}"/>
                </a:ext>
              </a:extLst>
            </p:cNvPr>
            <p:cNvSpPr/>
            <p:nvPr/>
          </p:nvSpPr>
          <p:spPr>
            <a:xfrm>
              <a:off x="1486415" y="5470966"/>
              <a:ext cx="5210380" cy="1968193"/>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D16C710-6C83-AF4F-81B0-7963BCE09D02}"/>
                </a:ext>
              </a:extLst>
            </p:cNvPr>
            <p:cNvSpPr/>
            <p:nvPr/>
          </p:nvSpPr>
          <p:spPr>
            <a:xfrm>
              <a:off x="1545587" y="5621931"/>
              <a:ext cx="5075008" cy="1631216"/>
            </a:xfrm>
            <a:prstGeom prst="rect">
              <a:avLst/>
            </a:prstGeom>
          </p:spPr>
          <p:txBody>
            <a:bodyPr wrap="square">
              <a:spAutoFit/>
            </a:bodyPr>
            <a:lstStyle/>
            <a:p>
              <a:r>
                <a:rPr lang="en-US" sz="2800" b="1" dirty="0"/>
                <a:t>We can talk about</a:t>
              </a:r>
              <a:r>
                <a:rPr lang="en-US" sz="2800" dirty="0"/>
                <a:t>:</a:t>
              </a:r>
            </a:p>
            <a:p>
              <a:pPr marL="457200" indent="-274320">
                <a:buFont typeface="Arial" panose="020B0604020202020204" pitchFamily="34" charset="0"/>
                <a:buChar char="•"/>
              </a:pPr>
              <a:r>
                <a:rPr lang="en-US" sz="2400" dirty="0"/>
                <a:t>How you did</a:t>
              </a:r>
            </a:p>
            <a:p>
              <a:pPr marL="457200" indent="-274320">
                <a:buFont typeface="Arial" panose="020B0604020202020204" pitchFamily="34" charset="0"/>
                <a:buChar char="•"/>
              </a:pPr>
              <a:r>
                <a:rPr lang="en-US" sz="2400" dirty="0"/>
                <a:t>What your growth goals are</a:t>
              </a:r>
            </a:p>
            <a:p>
              <a:pPr marL="457200" indent="-274320">
                <a:buFont typeface="Arial" panose="020B0604020202020204" pitchFamily="34" charset="0"/>
                <a:buChar char="•"/>
              </a:pPr>
              <a:r>
                <a:rPr lang="en-US" sz="2400" dirty="0"/>
                <a:t>Your strengths and areas for growth</a:t>
              </a:r>
            </a:p>
          </p:txBody>
        </p:sp>
      </p:grpSp>
    </p:spTree>
    <p:extLst>
      <p:ext uri="{BB962C8B-B14F-4D97-AF65-F5344CB8AC3E}">
        <p14:creationId xmlns:p14="http://schemas.microsoft.com/office/powerpoint/2010/main" val="20697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D9598-45E3-E54B-A4AC-F3D5FC921C74}"/>
              </a:ext>
            </a:extLst>
          </p:cNvPr>
          <p:cNvSpPr txBox="1"/>
          <p:nvPr/>
        </p:nvSpPr>
        <p:spPr>
          <a:xfrm>
            <a:off x="7635618" y="6132910"/>
            <a:ext cx="987660" cy="338554"/>
          </a:xfrm>
          <a:prstGeom prst="rect">
            <a:avLst/>
          </a:prstGeom>
          <a:noFill/>
        </p:spPr>
        <p:txBody>
          <a:bodyPr wrap="square" rtlCol="0">
            <a:spAutoFit/>
          </a:bodyPr>
          <a:lstStyle/>
          <a:p>
            <a:r>
              <a:rPr lang="en-US" sz="1600" b="1" i="1" dirty="0">
                <a:solidFill>
                  <a:schemeClr val="bg1"/>
                </a:solidFill>
              </a:rPr>
              <a:t>Optional</a:t>
            </a:r>
          </a:p>
        </p:txBody>
      </p:sp>
      <p:sp>
        <p:nvSpPr>
          <p:cNvPr id="17" name="Rounded Rectangle 16">
            <a:extLst>
              <a:ext uri="{FF2B5EF4-FFF2-40B4-BE49-F238E27FC236}">
                <a16:creationId xmlns:a16="http://schemas.microsoft.com/office/drawing/2014/main" id="{44FCB20D-8DD7-8142-9F97-907D920E52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Box 3">
            <a:extLst>
              <a:ext uri="{FF2B5EF4-FFF2-40B4-BE49-F238E27FC236}">
                <a16:creationId xmlns:a16="http://schemas.microsoft.com/office/drawing/2014/main" id="{52F0603F-3D3B-694C-BB4E-AAEFDA870ABB}"/>
              </a:ext>
            </a:extLst>
          </p:cNvPr>
          <p:cNvSpPr txBox="1">
            <a:spLocks noChangeArrowheads="1"/>
          </p:cNvSpPr>
          <p:nvPr/>
        </p:nvSpPr>
        <p:spPr bwMode="auto">
          <a:xfrm>
            <a:off x="778266" y="1649019"/>
            <a:ext cx="4026954"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20" name="Rectangle 19">
            <a:extLst>
              <a:ext uri="{FF2B5EF4-FFF2-40B4-BE49-F238E27FC236}">
                <a16:creationId xmlns:a16="http://schemas.microsoft.com/office/drawing/2014/main" id="{46B38D84-0CF9-AB40-A78A-77552019D83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Incentives</a:t>
            </a:r>
            <a:endParaRPr lang="en-US" sz="4400" b="1" dirty="0">
              <a:latin typeface="+mn-lt"/>
            </a:endParaRPr>
          </a:p>
        </p:txBody>
      </p:sp>
      <p:grpSp>
        <p:nvGrpSpPr>
          <p:cNvPr id="21" name="Group 20">
            <a:extLst>
              <a:ext uri="{FF2B5EF4-FFF2-40B4-BE49-F238E27FC236}">
                <a16:creationId xmlns:a16="http://schemas.microsoft.com/office/drawing/2014/main" id="{DE1035FA-85B0-3448-94FC-3A63A909D2A2}"/>
              </a:ext>
            </a:extLst>
          </p:cNvPr>
          <p:cNvGrpSpPr/>
          <p:nvPr/>
        </p:nvGrpSpPr>
        <p:grpSpPr>
          <a:xfrm>
            <a:off x="7311031" y="-672501"/>
            <a:ext cx="1345001" cy="1345001"/>
            <a:chOff x="7311031" y="-648171"/>
            <a:chExt cx="1345001" cy="1345001"/>
          </a:xfrm>
        </p:grpSpPr>
        <p:sp>
          <p:nvSpPr>
            <p:cNvPr id="22" name="Rounded Rectangle 21">
              <a:extLst>
                <a:ext uri="{FF2B5EF4-FFF2-40B4-BE49-F238E27FC236}">
                  <a16:creationId xmlns:a16="http://schemas.microsoft.com/office/drawing/2014/main" id="{4527258C-AE71-CA4F-8092-851F338BE41C}"/>
                </a:ext>
              </a:extLst>
            </p:cNvPr>
            <p:cNvSpPr/>
            <p:nvPr/>
          </p:nvSpPr>
          <p:spPr>
            <a:xfrm>
              <a:off x="7311031" y="-648171"/>
              <a:ext cx="1345001" cy="1345001"/>
            </a:xfrm>
            <a:prstGeom prst="roundRect">
              <a:avLst/>
            </a:prstGeom>
            <a:solidFill>
              <a:srgbClr val="95BC3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5CCD02F-639B-4548-8572-D509D9C1A06E}"/>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pic>
        <p:nvPicPr>
          <p:cNvPr id="3" name="Picture 2" descr="A picture containing person, table, holding, room&#10;&#10;Description automatically generated">
            <a:extLst>
              <a:ext uri="{FF2B5EF4-FFF2-40B4-BE49-F238E27FC236}">
                <a16:creationId xmlns:a16="http://schemas.microsoft.com/office/drawing/2014/main" id="{E2929F45-8B84-BC46-BD81-181FE3D24CEC}"/>
              </a:ext>
            </a:extLst>
          </p:cNvPr>
          <p:cNvPicPr>
            <a:picLocks noChangeAspect="1"/>
          </p:cNvPicPr>
          <p:nvPr/>
        </p:nvPicPr>
        <p:blipFill>
          <a:blip r:embed="rId3"/>
          <a:stretch>
            <a:fillRect/>
          </a:stretch>
        </p:blipFill>
        <p:spPr>
          <a:xfrm>
            <a:off x="5088531" y="1459843"/>
            <a:ext cx="2222500" cy="5956300"/>
          </a:xfrm>
          <a:prstGeom prst="rect">
            <a:avLst/>
          </a:prstGeom>
        </p:spPr>
      </p:pic>
    </p:spTree>
    <p:extLst>
      <p:ext uri="{BB962C8B-B14F-4D97-AF65-F5344CB8AC3E}">
        <p14:creationId xmlns:p14="http://schemas.microsoft.com/office/powerpoint/2010/main" val="99397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2">
            <a:extLst>
              <a:ext uri="{FF2B5EF4-FFF2-40B4-BE49-F238E27FC236}">
                <a16:creationId xmlns:a16="http://schemas.microsoft.com/office/drawing/2014/main" id="{B7AFAE59-801B-B44F-89FE-5699C4989DEB}"/>
              </a:ext>
            </a:extLst>
          </p:cNvPr>
          <p:cNvSpPr>
            <a:spLocks noChangeArrowheads="1"/>
          </p:cNvSpPr>
          <p:nvPr/>
        </p:nvSpPr>
        <p:spPr bwMode="auto">
          <a:xfrm>
            <a:off x="351695" y="1426072"/>
            <a:ext cx="8642180" cy="940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nSpc>
                <a:spcPct val="88000"/>
              </a:lnSpc>
              <a:spcBef>
                <a:spcPct val="0"/>
              </a:spcBef>
              <a:spcAft>
                <a:spcPts val="1200"/>
              </a:spcAft>
            </a:pPr>
            <a:r>
              <a:rPr lang="en-US" altLang="en-US" sz="2400" dirty="0"/>
              <a:t>What strategies do you plan to use on your </a:t>
            </a:r>
            <a:r>
              <a:rPr lang="en-US" altLang="en-US" sz="2400" i="1" dirty="0" err="1"/>
              <a:t>i</a:t>
            </a:r>
            <a:r>
              <a:rPr lang="en-US" altLang="en-US" sz="2400" i="1" dirty="0"/>
              <a:t>-Ready Diagnostic</a:t>
            </a:r>
            <a:r>
              <a:rPr lang="en-US" altLang="en-US" sz="2400" dirty="0"/>
              <a:t>?</a:t>
            </a:r>
          </a:p>
          <a:p>
            <a:pPr marL="342900" indent="-342900">
              <a:spcBef>
                <a:spcPct val="0"/>
              </a:spcBef>
              <a:spcAft>
                <a:spcPts val="1200"/>
              </a:spcAft>
            </a:pPr>
            <a:r>
              <a:rPr lang="en-US" altLang="en-US" sz="2400" dirty="0"/>
              <a:t>What do you want to remember?</a:t>
            </a:r>
          </a:p>
        </p:txBody>
      </p:sp>
      <p:sp>
        <p:nvSpPr>
          <p:cNvPr id="8" name="Rounded Rectangle 7">
            <a:extLst>
              <a:ext uri="{FF2B5EF4-FFF2-40B4-BE49-F238E27FC236}">
                <a16:creationId xmlns:a16="http://schemas.microsoft.com/office/drawing/2014/main" id="{92F4C2E5-FE4A-AA4A-BD73-BE806C219B1B}"/>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20EC7AF1-C91D-0148-9C4E-5F05E7779FC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Reflections</a:t>
            </a:r>
            <a:endParaRPr lang="en-US" sz="4400" b="1" dirty="0">
              <a:latin typeface="+mn-lt"/>
            </a:endParaRPr>
          </a:p>
        </p:txBody>
      </p:sp>
      <p:pic>
        <p:nvPicPr>
          <p:cNvPr id="5" name="Picture 4" descr="A group of people posing for a toy&#10;&#10;Description automatically generated">
            <a:extLst>
              <a:ext uri="{FF2B5EF4-FFF2-40B4-BE49-F238E27FC236}">
                <a16:creationId xmlns:a16="http://schemas.microsoft.com/office/drawing/2014/main" id="{EE2C4D24-2902-FA4C-9C6B-AFE5855BC9AA}"/>
              </a:ext>
            </a:extLst>
          </p:cNvPr>
          <p:cNvPicPr>
            <a:picLocks noChangeAspect="1"/>
          </p:cNvPicPr>
          <p:nvPr/>
        </p:nvPicPr>
        <p:blipFill>
          <a:blip r:embed="rId3"/>
          <a:stretch>
            <a:fillRect/>
          </a:stretch>
        </p:blipFill>
        <p:spPr>
          <a:xfrm>
            <a:off x="741754" y="2604785"/>
            <a:ext cx="7975488" cy="63277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2566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6389C9E-DCEC-2C41-A1A2-A4D77ABBE311}"/>
              </a:ext>
            </a:extLst>
          </p:cNvPr>
          <p:cNvSpPr txBox="1">
            <a:spLocks/>
          </p:cNvSpPr>
          <p:nvPr/>
        </p:nvSpPr>
        <p:spPr>
          <a:xfrm>
            <a:off x="261005" y="1670349"/>
            <a:ext cx="7886700" cy="1325563"/>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6000" b="1" dirty="0">
                <a:latin typeface="+mn-lt"/>
              </a:rPr>
              <a:t>Embedded Universal Supports</a:t>
            </a:r>
            <a:endParaRPr lang="en-US" sz="6000" dirty="0">
              <a:effectLst>
                <a:glow rad="63500">
                  <a:schemeClr val="accent4">
                    <a:satMod val="175000"/>
                    <a:alpha val="13000"/>
                  </a:schemeClr>
                </a:glow>
              </a:effectLst>
              <a:latin typeface="+mn-lt"/>
            </a:endParaRPr>
          </a:p>
        </p:txBody>
      </p:sp>
      <p:pic>
        <p:nvPicPr>
          <p:cNvPr id="4" name="Picture 3">
            <a:extLst>
              <a:ext uri="{FF2B5EF4-FFF2-40B4-BE49-F238E27FC236}">
                <a16:creationId xmlns:a16="http://schemas.microsoft.com/office/drawing/2014/main" id="{A847498B-F45E-2B47-9F85-55F6ABD76FA9}"/>
              </a:ext>
            </a:extLst>
          </p:cNvPr>
          <p:cNvPicPr>
            <a:picLocks noChangeAspect="1"/>
          </p:cNvPicPr>
          <p:nvPr/>
        </p:nvPicPr>
        <p:blipFill>
          <a:blip r:embed="rId3"/>
          <a:srcRect/>
          <a:stretch/>
        </p:blipFill>
        <p:spPr>
          <a:xfrm>
            <a:off x="380273" y="571356"/>
            <a:ext cx="3039621" cy="667234"/>
          </a:xfrm>
          <a:prstGeom prst="rect">
            <a:avLst/>
          </a:prstGeom>
          <a:effectLst/>
        </p:spPr>
      </p:pic>
      <p:sp>
        <p:nvSpPr>
          <p:cNvPr id="6" name="Title 3">
            <a:extLst>
              <a:ext uri="{FF2B5EF4-FFF2-40B4-BE49-F238E27FC236}">
                <a16:creationId xmlns:a16="http://schemas.microsoft.com/office/drawing/2014/main" id="{BD6CE6C0-66EC-0246-ABC8-CF7BFA55F126}"/>
              </a:ext>
            </a:extLst>
          </p:cNvPr>
          <p:cNvSpPr txBox="1">
            <a:spLocks/>
          </p:cNvSpPr>
          <p:nvPr/>
        </p:nvSpPr>
        <p:spPr>
          <a:xfrm>
            <a:off x="261005" y="3676991"/>
            <a:ext cx="2962962" cy="554377"/>
          </a:xfrm>
          <a:prstGeom prst="rect">
            <a:avLst/>
          </a:prstGeom>
          <a:effectLst>
            <a:glow rad="254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effectLst>
                  <a:glow rad="63500">
                    <a:schemeClr val="accent4">
                      <a:satMod val="175000"/>
                      <a:alpha val="13000"/>
                    </a:schemeClr>
                  </a:glow>
                </a:effectLst>
              </a:rPr>
              <a:t>Grades K–8</a:t>
            </a:r>
          </a:p>
        </p:txBody>
      </p:sp>
      <p:cxnSp>
        <p:nvCxnSpPr>
          <p:cNvPr id="7" name="Straight Connector 6">
            <a:extLst>
              <a:ext uri="{FF2B5EF4-FFF2-40B4-BE49-F238E27FC236}">
                <a16:creationId xmlns:a16="http://schemas.microsoft.com/office/drawing/2014/main" id="{0A1333AF-C035-2F49-90CE-621629EAA4E8}"/>
              </a:ext>
            </a:extLst>
          </p:cNvPr>
          <p:cNvCxnSpPr>
            <a:cxnSpLocks/>
          </p:cNvCxnSpPr>
          <p:nvPr/>
        </p:nvCxnSpPr>
        <p:spPr>
          <a:xfrm>
            <a:off x="354315" y="3487220"/>
            <a:ext cx="3597769" cy="0"/>
          </a:xfrm>
          <a:prstGeom prst="line">
            <a:avLst/>
          </a:prstGeom>
          <a:ln w="22225" cap="rnd">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98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793489"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247B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4359A13-F89D-2042-9121-30DB88C5B2E5}"/>
                </a:ext>
              </a:extLst>
            </p:cNvPr>
            <p:cNvPicPr>
              <a:picLocks noChangeAspect="1"/>
            </p:cNvPicPr>
            <p:nvPr/>
          </p:nvPicPr>
          <p:blipFill rotWithShape="1">
            <a:blip r:embed="rId4"/>
            <a:srcRect l="4742"/>
            <a:stretch/>
          </p:blipFill>
          <p:spPr>
            <a:xfrm>
              <a:off x="2112802" y="2773866"/>
              <a:ext cx="5117020" cy="30015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Keyboard Navigation</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025089" y="1606032"/>
            <a:ext cx="7093822" cy="1077218"/>
            <a:chOff x="1122254" y="5626961"/>
            <a:chExt cx="6710815"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6710815"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6567196" cy="1077218"/>
            </a:xfrm>
            <a:prstGeom prst="rect">
              <a:avLst/>
            </a:prstGeom>
          </p:spPr>
          <p:txBody>
            <a:bodyPr wrap="square">
              <a:spAutoFit/>
            </a:bodyPr>
            <a:lstStyle/>
            <a:p>
              <a:pPr marL="0" indent="0" fontAlgn="auto">
                <a:buFont typeface="Arial" panose="020B0604020202020204" pitchFamily="34" charset="0"/>
                <a:buNone/>
              </a:pPr>
              <a:r>
                <a:rPr lang="en-US" sz="3200" b="1" dirty="0"/>
                <a:t>How: </a:t>
              </a:r>
              <a:r>
                <a:rPr lang="en-US" sz="3200" dirty="0"/>
                <a:t>Using specific keyboard selections:</a:t>
              </a:r>
            </a:p>
            <a:p>
              <a:pPr fontAlgn="auto"/>
              <a:r>
                <a:rPr lang="en-US" sz="3200" dirty="0"/>
                <a:t>Tab, Shift + Tab, and Enter or Space</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252579" y="3077506"/>
            <a:ext cx="1860223" cy="2123370"/>
            <a:chOff x="82244" y="2297599"/>
            <a:chExt cx="1860223" cy="2325257"/>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1860223" cy="2325257"/>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88786" y="2406203"/>
              <a:ext cx="1644668" cy="2123348"/>
            </a:xfrm>
            <a:prstGeom prst="rect">
              <a:avLst/>
            </a:prstGeom>
            <a:noFill/>
          </p:spPr>
          <p:txBody>
            <a:bodyPr wrap="square" rtlCol="0">
              <a:spAutoFit/>
            </a:bodyPr>
            <a:lstStyle/>
            <a:p>
              <a:r>
                <a:rPr lang="en-US" sz="2400" dirty="0"/>
                <a:t>The </a:t>
              </a:r>
              <a:r>
                <a:rPr lang="en-US" sz="2400" i="1" dirty="0"/>
                <a:t>Tab</a:t>
              </a:r>
              <a:r>
                <a:rPr lang="en-US" sz="2400" dirty="0"/>
                <a:t> key </a:t>
              </a:r>
              <a:br>
                <a:rPr lang="en-US" sz="2400" dirty="0"/>
              </a:br>
              <a:r>
                <a:rPr lang="en-US" sz="2400" dirty="0"/>
                <a:t>will initiate keyboard navigation features.</a:t>
              </a:r>
            </a:p>
          </p:txBody>
        </p:sp>
      </p:grpSp>
      <p:grpSp>
        <p:nvGrpSpPr>
          <p:cNvPr id="34" name="Group 33">
            <a:extLst>
              <a:ext uri="{FF2B5EF4-FFF2-40B4-BE49-F238E27FC236}">
                <a16:creationId xmlns:a16="http://schemas.microsoft.com/office/drawing/2014/main" id="{C680F4BC-5BD6-6844-9F81-11DF7CE90D63}"/>
              </a:ext>
            </a:extLst>
          </p:cNvPr>
          <p:cNvGrpSpPr/>
          <p:nvPr/>
        </p:nvGrpSpPr>
        <p:grpSpPr>
          <a:xfrm>
            <a:off x="257787" y="3070994"/>
            <a:ext cx="1860223" cy="2407498"/>
            <a:chOff x="82244" y="2297599"/>
            <a:chExt cx="1860223" cy="2636400"/>
          </a:xfrm>
          <a:solidFill>
            <a:schemeClr val="bg1">
              <a:lumMod val="85000"/>
            </a:schemeClr>
          </a:solidFill>
        </p:grpSpPr>
        <p:sp>
          <p:nvSpPr>
            <p:cNvPr id="35" name="Rounded Rectangle 34">
              <a:extLst>
                <a:ext uri="{FF2B5EF4-FFF2-40B4-BE49-F238E27FC236}">
                  <a16:creationId xmlns:a16="http://schemas.microsoft.com/office/drawing/2014/main" id="{F9722423-D94D-DD43-880D-85D42DC9EDFD}"/>
                </a:ext>
              </a:extLst>
            </p:cNvPr>
            <p:cNvSpPr/>
            <p:nvPr/>
          </p:nvSpPr>
          <p:spPr>
            <a:xfrm>
              <a:off x="82244" y="2297599"/>
              <a:ext cx="1860223" cy="263640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654B806-2AE6-904A-BD6F-C35EA809170D}"/>
                </a:ext>
              </a:extLst>
            </p:cNvPr>
            <p:cNvSpPr txBox="1"/>
            <p:nvPr/>
          </p:nvSpPr>
          <p:spPr>
            <a:xfrm>
              <a:off x="188786" y="2406203"/>
              <a:ext cx="1644668" cy="2527796"/>
            </a:xfrm>
            <a:prstGeom prst="rect">
              <a:avLst/>
            </a:prstGeom>
            <a:noFill/>
          </p:spPr>
          <p:txBody>
            <a:bodyPr wrap="square" rtlCol="0">
              <a:spAutoFit/>
            </a:bodyPr>
            <a:lstStyle/>
            <a:p>
              <a:r>
                <a:rPr lang="en-US" sz="2400" dirty="0"/>
                <a:t>A box will appear showing </a:t>
              </a:r>
              <a:br>
                <a:rPr lang="en-US" sz="2400" dirty="0"/>
              </a:br>
              <a:r>
                <a:rPr lang="en-US" sz="2400" dirty="0"/>
                <a:t>where you are on the screen.</a:t>
              </a:r>
            </a:p>
          </p:txBody>
        </p:sp>
      </p:grpSp>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1708149" y="4769319"/>
            <a:ext cx="809306" cy="0"/>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8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A60A2-4DEE-0A44-B260-6BDFFC98637C}"/>
              </a:ext>
            </a:extLst>
          </p:cNvPr>
          <p:cNvGrpSpPr/>
          <p:nvPr/>
        </p:nvGrpSpPr>
        <p:grpSpPr>
          <a:xfrm>
            <a:off x="793489" y="2339397"/>
            <a:ext cx="7557023" cy="4132747"/>
            <a:chOff x="793489" y="2339397"/>
            <a:chExt cx="7557023" cy="4132747"/>
          </a:xfrm>
        </p:grpSpPr>
        <p:grpSp>
          <p:nvGrpSpPr>
            <p:cNvPr id="3" name="Group 2">
              <a:extLst>
                <a:ext uri="{FF2B5EF4-FFF2-40B4-BE49-F238E27FC236}">
                  <a16:creationId xmlns:a16="http://schemas.microsoft.com/office/drawing/2014/main" id="{F451321F-E19E-164B-AB74-505697CF9AA7}"/>
                </a:ext>
              </a:extLst>
            </p:cNvPr>
            <p:cNvGrpSpPr/>
            <p:nvPr/>
          </p:nvGrpSpPr>
          <p:grpSpPr>
            <a:xfrm>
              <a:off x="793489"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49B7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61E704B9-2BC1-9C4C-A713-7F75E3655785}"/>
                </a:ext>
              </a:extLst>
            </p:cNvPr>
            <p:cNvPicPr>
              <a:picLocks noChangeAspect="1"/>
            </p:cNvPicPr>
            <p:nvPr/>
          </p:nvPicPr>
          <p:blipFill rotWithShape="1">
            <a:blip r:embed="rId4"/>
            <a:srcRect t="13307" b="9575"/>
            <a:stretch/>
          </p:blipFill>
          <p:spPr>
            <a:xfrm>
              <a:off x="2139265" y="2898634"/>
              <a:ext cx="5029200" cy="27562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Audio Support</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975536" y="1606032"/>
            <a:ext cx="5192929" cy="1077218"/>
            <a:chOff x="1122254" y="5626961"/>
            <a:chExt cx="4912554"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4840744"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4840744" cy="1077218"/>
            </a:xfrm>
            <a:prstGeom prst="rect">
              <a:avLst/>
            </a:prstGeom>
          </p:spPr>
          <p:txBody>
            <a:bodyPr wrap="square">
              <a:spAutoFit/>
            </a:bodyPr>
            <a:lstStyle/>
            <a:p>
              <a:pPr marL="0" indent="0">
                <a:buNone/>
              </a:pPr>
              <a:r>
                <a:rPr lang="en-US" sz="3200" b="1" dirty="0"/>
                <a:t>How: </a:t>
              </a:r>
              <a:r>
                <a:rPr lang="en-US" sz="3200" dirty="0"/>
                <a:t>Using the speaker icon, </a:t>
              </a:r>
              <a:br>
                <a:rPr lang="en-US" sz="3200" dirty="0"/>
              </a:br>
              <a:r>
                <a:rPr lang="en-US" sz="3200" dirty="0"/>
                <a:t>wherever it appears</a:t>
              </a:r>
            </a:p>
          </p:txBody>
        </p:sp>
      </p:grpSp>
      <p:grpSp>
        <p:nvGrpSpPr>
          <p:cNvPr id="12" name="Group 11">
            <a:extLst>
              <a:ext uri="{FF2B5EF4-FFF2-40B4-BE49-F238E27FC236}">
                <a16:creationId xmlns:a16="http://schemas.microsoft.com/office/drawing/2014/main" id="{1D389C18-185D-2F45-85AB-83B329DB559B}"/>
              </a:ext>
            </a:extLst>
          </p:cNvPr>
          <p:cNvGrpSpPr/>
          <p:nvPr/>
        </p:nvGrpSpPr>
        <p:grpSpPr>
          <a:xfrm>
            <a:off x="2493818" y="2964709"/>
            <a:ext cx="3121142" cy="2016359"/>
            <a:chOff x="2493818" y="2964709"/>
            <a:chExt cx="3121142" cy="2016359"/>
          </a:xfrm>
        </p:grpSpPr>
        <p:sp>
          <p:nvSpPr>
            <p:cNvPr id="4" name="Rounded Rectangle 3">
              <a:extLst>
                <a:ext uri="{FF2B5EF4-FFF2-40B4-BE49-F238E27FC236}">
                  <a16:creationId xmlns:a16="http://schemas.microsoft.com/office/drawing/2014/main" id="{FB667B46-9FD6-4246-81B3-FDEE176468A2}"/>
                </a:ext>
              </a:extLst>
            </p:cNvPr>
            <p:cNvSpPr/>
            <p:nvPr/>
          </p:nvSpPr>
          <p:spPr>
            <a:xfrm>
              <a:off x="2493818"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37D9D5C-9CD4-5D4D-9EAD-884422BB97E9}"/>
                </a:ext>
              </a:extLst>
            </p:cNvPr>
            <p:cNvSpPr/>
            <p:nvPr/>
          </p:nvSpPr>
          <p:spPr>
            <a:xfrm>
              <a:off x="4655127"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468BEE7-E835-2348-A377-C01B5C4B86C9}"/>
                </a:ext>
              </a:extLst>
            </p:cNvPr>
            <p:cNvSpPr/>
            <p:nvPr/>
          </p:nvSpPr>
          <p:spPr>
            <a:xfrm>
              <a:off x="2493818" y="4324404"/>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FB437D5-8211-7846-90E8-9E45BDD45283}"/>
                </a:ext>
              </a:extLst>
            </p:cNvPr>
            <p:cNvSpPr/>
            <p:nvPr/>
          </p:nvSpPr>
          <p:spPr>
            <a:xfrm>
              <a:off x="2559350"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70955535-0548-484A-9716-31DA87A66C86}"/>
                </a:ext>
              </a:extLst>
            </p:cNvPr>
            <p:cNvSpPr/>
            <p:nvPr/>
          </p:nvSpPr>
          <p:spPr>
            <a:xfrm>
              <a:off x="3928825"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B069B86A-62A7-E14C-8C04-85784D153923}"/>
                </a:ext>
              </a:extLst>
            </p:cNvPr>
            <p:cNvSpPr/>
            <p:nvPr/>
          </p:nvSpPr>
          <p:spPr>
            <a:xfrm>
              <a:off x="5300264"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892801"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3C7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Closed Captioning</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786708" y="1606032"/>
            <a:ext cx="5570584" cy="1077218"/>
            <a:chOff x="1122254" y="5626961"/>
            <a:chExt cx="5269819"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5269818"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5198009" cy="1077218"/>
            </a:xfrm>
            <a:prstGeom prst="rect">
              <a:avLst/>
            </a:prstGeom>
          </p:spPr>
          <p:txBody>
            <a:bodyPr wrap="square">
              <a:spAutoFit/>
            </a:bodyPr>
            <a:lstStyle/>
            <a:p>
              <a:pPr marL="0" indent="0">
                <a:buNone/>
              </a:pPr>
              <a:r>
                <a:rPr lang="en-US" sz="3200" b="1" dirty="0"/>
                <a:t>How: </a:t>
              </a:r>
              <a:r>
                <a:rPr lang="en-US" sz="3200" dirty="0"/>
                <a:t>Using the CC box in the bottom left corner of the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276329" y="2923131"/>
            <a:ext cx="2161904" cy="1657153"/>
            <a:chOff x="82244" y="2297599"/>
            <a:chExt cx="2161904" cy="1814713"/>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2161904" cy="181121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35514" y="2393411"/>
              <a:ext cx="2055363" cy="1718901"/>
            </a:xfrm>
            <a:prstGeom prst="rect">
              <a:avLst/>
            </a:prstGeom>
            <a:noFill/>
          </p:spPr>
          <p:txBody>
            <a:bodyPr wrap="square" rtlCol="0">
              <a:spAutoFit/>
            </a:bodyPr>
            <a:lstStyle/>
            <a:p>
              <a:r>
                <a:rPr lang="en-US" sz="2400" dirty="0"/>
                <a:t>Clicking the CC box allows you to view the text on screen.</a:t>
              </a:r>
            </a:p>
          </p:txBody>
        </p:sp>
      </p:grpSp>
      <p:pic>
        <p:nvPicPr>
          <p:cNvPr id="18" name="Picture 17">
            <a:extLst>
              <a:ext uri="{FF2B5EF4-FFF2-40B4-BE49-F238E27FC236}">
                <a16:creationId xmlns:a16="http://schemas.microsoft.com/office/drawing/2014/main" id="{14FE0FE2-9708-B346-803E-8E958DF15C44}"/>
              </a:ext>
            </a:extLst>
          </p:cNvPr>
          <p:cNvPicPr>
            <a:picLocks noChangeAspect="1"/>
          </p:cNvPicPr>
          <p:nvPr/>
        </p:nvPicPr>
        <p:blipFill rotWithShape="1">
          <a:blip r:embed="rId4"/>
          <a:srcRect l="17444" r="17268"/>
          <a:stretch/>
        </p:blipFill>
        <p:spPr>
          <a:xfrm>
            <a:off x="2819137" y="2797849"/>
            <a:ext cx="3952892" cy="3044215"/>
          </a:xfrm>
          <a:prstGeom prst="rect">
            <a:avLst/>
          </a:prstGeom>
        </p:spPr>
      </p:pic>
      <p:pic>
        <p:nvPicPr>
          <p:cNvPr id="19" name="Picture 18">
            <a:extLst>
              <a:ext uri="{FF2B5EF4-FFF2-40B4-BE49-F238E27FC236}">
                <a16:creationId xmlns:a16="http://schemas.microsoft.com/office/drawing/2014/main" id="{066365E4-BB1F-7C44-8AB5-7A46E478FD47}"/>
              </a:ext>
            </a:extLst>
          </p:cNvPr>
          <p:cNvPicPr>
            <a:picLocks noChangeAspect="1"/>
          </p:cNvPicPr>
          <p:nvPr/>
        </p:nvPicPr>
        <p:blipFill rotWithShape="1">
          <a:blip r:embed="rId4"/>
          <a:srcRect l="1" t="80472" r="90824" b="3948"/>
          <a:stretch/>
        </p:blipFill>
        <p:spPr>
          <a:xfrm>
            <a:off x="2149410" y="5251969"/>
            <a:ext cx="555506" cy="474274"/>
          </a:xfrm>
          <a:prstGeom prst="rect">
            <a:avLst/>
          </a:prstGeom>
          <a:ln>
            <a:noFill/>
          </a:ln>
        </p:spPr>
      </p:pic>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2424380" y="4191992"/>
            <a:ext cx="0" cy="1119356"/>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B119F01-D771-0C46-A9D9-AD99C29EA4E1}"/>
              </a:ext>
            </a:extLst>
          </p:cNvPr>
          <p:cNvPicPr>
            <a:picLocks noChangeAspect="1"/>
          </p:cNvPicPr>
          <p:nvPr/>
        </p:nvPicPr>
        <p:blipFill>
          <a:blip r:embed="rId3"/>
          <a:stretch>
            <a:fillRect/>
          </a:stretch>
        </p:blipFill>
        <p:spPr>
          <a:xfrm>
            <a:off x="229316" y="0"/>
            <a:ext cx="8685367" cy="6858000"/>
          </a:xfrm>
          <a:prstGeom prst="rect">
            <a:avLst/>
          </a:prstGeom>
        </p:spPr>
      </p:pic>
      <p:sp>
        <p:nvSpPr>
          <p:cNvPr id="9" name="Rectangle 8">
            <a:extLst>
              <a:ext uri="{FF2B5EF4-FFF2-40B4-BE49-F238E27FC236}">
                <a16:creationId xmlns:a16="http://schemas.microsoft.com/office/drawing/2014/main" id="{19160266-C772-E94C-B311-2F4DBF8213C4}"/>
              </a:ext>
            </a:extLst>
          </p:cNvPr>
          <p:cNvSpPr/>
          <p:nvPr/>
        </p:nvSpPr>
        <p:spPr>
          <a:xfrm rot="893694">
            <a:off x="1224830" y="1318956"/>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96316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9E12C1DF-BB13-DC43-AA91-25CE4E1F596A}"/>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7E2097FC-E320-174E-BFB1-B1A1FA71448A}"/>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grpSp>
        <p:nvGrpSpPr>
          <p:cNvPr id="2" name="Group 1">
            <a:extLst>
              <a:ext uri="{FF2B5EF4-FFF2-40B4-BE49-F238E27FC236}">
                <a16:creationId xmlns:a16="http://schemas.microsoft.com/office/drawing/2014/main" id="{933C15F4-0588-284D-98AD-2037F8823334}"/>
              </a:ext>
            </a:extLst>
          </p:cNvPr>
          <p:cNvGrpSpPr/>
          <p:nvPr/>
        </p:nvGrpSpPr>
        <p:grpSpPr>
          <a:xfrm>
            <a:off x="326364" y="2477017"/>
            <a:ext cx="8441741" cy="4081511"/>
            <a:chOff x="326364" y="2477017"/>
            <a:chExt cx="8441741" cy="4081511"/>
          </a:xfrm>
        </p:grpSpPr>
        <p:grpSp>
          <p:nvGrpSpPr>
            <p:cNvPr id="18" name="Group 17">
              <a:extLst>
                <a:ext uri="{FF2B5EF4-FFF2-40B4-BE49-F238E27FC236}">
                  <a16:creationId xmlns:a16="http://schemas.microsoft.com/office/drawing/2014/main" id="{68D541F2-DD77-2D41-970F-C21EB7C2A523}"/>
                </a:ext>
              </a:extLst>
            </p:cNvPr>
            <p:cNvGrpSpPr/>
            <p:nvPr/>
          </p:nvGrpSpPr>
          <p:grpSpPr>
            <a:xfrm>
              <a:off x="326364" y="2477017"/>
              <a:ext cx="4245636" cy="4081511"/>
              <a:chOff x="292609" y="1721788"/>
              <a:chExt cx="4245636" cy="4081511"/>
            </a:xfrm>
          </p:grpSpPr>
          <p:pic>
            <p:nvPicPr>
              <p:cNvPr id="19" name="Picture 18">
                <a:extLst>
                  <a:ext uri="{FF2B5EF4-FFF2-40B4-BE49-F238E27FC236}">
                    <a16:creationId xmlns:a16="http://schemas.microsoft.com/office/drawing/2014/main" id="{51470AEE-AD65-AA45-8F84-0E729F0F26AC}"/>
                  </a:ext>
                </a:extLst>
              </p:cNvPr>
              <p:cNvPicPr>
                <a:picLocks noChangeAspect="1"/>
              </p:cNvPicPr>
              <p:nvPr/>
            </p:nvPicPr>
            <p:blipFill>
              <a:blip r:embed="rId3"/>
              <a:srcRect/>
              <a:stretch/>
            </p:blipFill>
            <p:spPr>
              <a:xfrm>
                <a:off x="292609" y="1721788"/>
                <a:ext cx="4133088" cy="2850405"/>
              </a:xfrm>
              <a:prstGeom prst="rect">
                <a:avLst/>
              </a:prstGeom>
            </p:spPr>
          </p:pic>
          <p:sp>
            <p:nvSpPr>
              <p:cNvPr id="20" name="TextBox 19">
                <a:extLst>
                  <a:ext uri="{FF2B5EF4-FFF2-40B4-BE49-F238E27FC236}">
                    <a16:creationId xmlns:a16="http://schemas.microsoft.com/office/drawing/2014/main" id="{BE93DBF5-2CCA-B14E-BCF0-866EA3E9AAB0}"/>
                  </a:ext>
                </a:extLst>
              </p:cNvPr>
              <p:cNvSpPr txBox="1"/>
              <p:nvPr/>
            </p:nvSpPr>
            <p:spPr>
              <a:xfrm>
                <a:off x="511291" y="4572193"/>
                <a:ext cx="4026954" cy="1231106"/>
              </a:xfrm>
              <a:prstGeom prst="rect">
                <a:avLst/>
              </a:prstGeom>
              <a:noFill/>
            </p:spPr>
            <p:txBody>
              <a:bodyPr wrap="square" rtlCol="0">
                <a:spAutoFit/>
              </a:bodyPr>
              <a:lstStyle/>
              <a:p>
                <a:pPr algn="ctr"/>
                <a:r>
                  <a:rPr lang="en-US" sz="2400" dirty="0">
                    <a:solidFill>
                      <a:srgbClr val="00B050"/>
                    </a:solidFill>
                  </a:rPr>
                  <a:t>Understand what you </a:t>
                </a:r>
                <a:br>
                  <a:rPr lang="en-US" sz="3200" dirty="0">
                    <a:solidFill>
                      <a:srgbClr val="00B050"/>
                    </a:solidFill>
                  </a:rPr>
                </a:br>
                <a:r>
                  <a:rPr lang="en-US" sz="3200" b="1" dirty="0">
                    <a:solidFill>
                      <a:srgbClr val="00B050"/>
                    </a:solidFill>
                  </a:rPr>
                  <a:t>already know</a:t>
                </a:r>
              </a:p>
              <a:p>
                <a:endParaRPr lang="en-US" dirty="0"/>
              </a:p>
            </p:txBody>
          </p:sp>
        </p:grpSp>
        <p:grpSp>
          <p:nvGrpSpPr>
            <p:cNvPr id="21" name="Group 20">
              <a:extLst>
                <a:ext uri="{FF2B5EF4-FFF2-40B4-BE49-F238E27FC236}">
                  <a16:creationId xmlns:a16="http://schemas.microsoft.com/office/drawing/2014/main" id="{D64DCBE8-5749-A34B-9B21-ACB70A9A0775}"/>
                </a:ext>
              </a:extLst>
            </p:cNvPr>
            <p:cNvGrpSpPr/>
            <p:nvPr/>
          </p:nvGrpSpPr>
          <p:grpSpPr>
            <a:xfrm>
              <a:off x="4684550" y="2477017"/>
              <a:ext cx="4083555" cy="4081511"/>
              <a:chOff x="4700326" y="1721788"/>
              <a:chExt cx="4083555" cy="4081511"/>
            </a:xfrm>
          </p:grpSpPr>
          <p:pic>
            <p:nvPicPr>
              <p:cNvPr id="22" name="Picture 21">
                <a:extLst>
                  <a:ext uri="{FF2B5EF4-FFF2-40B4-BE49-F238E27FC236}">
                    <a16:creationId xmlns:a16="http://schemas.microsoft.com/office/drawing/2014/main" id="{CE4AFA2D-9B1A-7944-9BEB-7D2CE5F70EE1}"/>
                  </a:ext>
                </a:extLst>
              </p:cNvPr>
              <p:cNvPicPr>
                <a:picLocks noChangeAspect="1"/>
              </p:cNvPicPr>
              <p:nvPr/>
            </p:nvPicPr>
            <p:blipFill>
              <a:blip r:embed="rId4"/>
              <a:srcRect/>
              <a:stretch/>
            </p:blipFill>
            <p:spPr>
              <a:xfrm>
                <a:off x="4700326" y="1721788"/>
                <a:ext cx="3932383" cy="2850405"/>
              </a:xfrm>
              <a:prstGeom prst="rect">
                <a:avLst/>
              </a:prstGeom>
            </p:spPr>
          </p:pic>
          <p:sp>
            <p:nvSpPr>
              <p:cNvPr id="23" name="TextBox 22">
                <a:extLst>
                  <a:ext uri="{FF2B5EF4-FFF2-40B4-BE49-F238E27FC236}">
                    <a16:creationId xmlns:a16="http://schemas.microsoft.com/office/drawing/2014/main" id="{35A0FD21-C50A-6349-9684-6E98D7B0027A}"/>
                  </a:ext>
                </a:extLst>
              </p:cNvPr>
              <p:cNvSpPr txBox="1"/>
              <p:nvPr/>
            </p:nvSpPr>
            <p:spPr>
              <a:xfrm>
                <a:off x="4756927" y="4572193"/>
                <a:ext cx="4026954" cy="1231106"/>
              </a:xfrm>
              <a:prstGeom prst="rect">
                <a:avLst/>
              </a:prstGeom>
              <a:noFill/>
            </p:spPr>
            <p:txBody>
              <a:bodyPr wrap="square" rtlCol="0">
                <a:spAutoFit/>
              </a:bodyPr>
              <a:lstStyle/>
              <a:p>
                <a:pPr algn="ctr"/>
                <a:r>
                  <a:rPr lang="en-US" sz="2400" dirty="0">
                    <a:solidFill>
                      <a:schemeClr val="accent2">
                        <a:lumMod val="75000"/>
                      </a:schemeClr>
                    </a:solidFill>
                  </a:rPr>
                  <a:t>and what you </a:t>
                </a:r>
                <a:br>
                  <a:rPr lang="en-US" sz="2400" dirty="0">
                    <a:solidFill>
                      <a:schemeClr val="accent2">
                        <a:lumMod val="75000"/>
                      </a:schemeClr>
                    </a:solidFill>
                  </a:rPr>
                </a:br>
                <a:r>
                  <a:rPr lang="en-US" sz="3200" b="1" dirty="0">
                    <a:solidFill>
                      <a:schemeClr val="accent2">
                        <a:lumMod val="75000"/>
                      </a:schemeClr>
                    </a:solidFill>
                  </a:rPr>
                  <a:t>need to learn</a:t>
                </a:r>
              </a:p>
              <a:p>
                <a:pPr algn="ctr"/>
                <a:endParaRPr lang="en-US" dirty="0"/>
              </a:p>
            </p:txBody>
          </p:sp>
        </p:grpSp>
      </p:grpSp>
    </p:spTree>
    <p:extLst>
      <p:ext uri="{BB962C8B-B14F-4D97-AF65-F5344CB8AC3E}">
        <p14:creationId xmlns:p14="http://schemas.microsoft.com/office/powerpoint/2010/main" val="298568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9E12C1DF-BB13-DC43-AA91-25CE4E1F596A}"/>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7E2097FC-E320-174E-BFB1-B1A1FA71448A}"/>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sp>
        <p:nvSpPr>
          <p:cNvPr id="26" name="TextBox 25">
            <a:extLst>
              <a:ext uri="{FF2B5EF4-FFF2-40B4-BE49-F238E27FC236}">
                <a16:creationId xmlns:a16="http://schemas.microsoft.com/office/drawing/2014/main" id="{65F22D81-382F-ED4B-B4EA-02ECEBD568E3}"/>
              </a:ext>
            </a:extLst>
          </p:cNvPr>
          <p:cNvSpPr txBox="1"/>
          <p:nvPr/>
        </p:nvSpPr>
        <p:spPr>
          <a:xfrm>
            <a:off x="996192" y="3211458"/>
            <a:ext cx="3744959" cy="1446550"/>
          </a:xfrm>
          <a:prstGeom prst="rect">
            <a:avLst/>
          </a:prstGeom>
          <a:noFill/>
        </p:spPr>
        <p:txBody>
          <a:bodyPr wrap="square" rtlCol="0">
            <a:spAutoFit/>
          </a:bodyPr>
          <a:lstStyle/>
          <a:p>
            <a:r>
              <a:rPr lang="en-US" sz="3200" dirty="0"/>
              <a:t>Make the best use of </a:t>
            </a:r>
            <a:r>
              <a:rPr lang="en-US" sz="3200" b="1" dirty="0"/>
              <a:t>your learning time</a:t>
            </a:r>
          </a:p>
          <a:p>
            <a:endParaRPr lang="en-US" sz="2400" dirty="0"/>
          </a:p>
        </p:txBody>
      </p:sp>
      <p:pic>
        <p:nvPicPr>
          <p:cNvPr id="27" name="Picture 26">
            <a:extLst>
              <a:ext uri="{FF2B5EF4-FFF2-40B4-BE49-F238E27FC236}">
                <a16:creationId xmlns:a16="http://schemas.microsoft.com/office/drawing/2014/main" id="{527C1334-5F1F-1644-84D4-0892DF8585C8}"/>
              </a:ext>
            </a:extLst>
          </p:cNvPr>
          <p:cNvPicPr>
            <a:picLocks noChangeAspect="1"/>
          </p:cNvPicPr>
          <p:nvPr/>
        </p:nvPicPr>
        <p:blipFill>
          <a:blip r:embed="rId3"/>
          <a:srcRect/>
          <a:stretch/>
        </p:blipFill>
        <p:spPr>
          <a:xfrm>
            <a:off x="4471455" y="2341482"/>
            <a:ext cx="3924227" cy="65748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1609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9E12C1DF-BB13-DC43-AA91-25CE4E1F596A}"/>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7E2097FC-E320-174E-BFB1-B1A1FA71448A}"/>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sp>
        <p:nvSpPr>
          <p:cNvPr id="28" name="TextBox 27">
            <a:extLst>
              <a:ext uri="{FF2B5EF4-FFF2-40B4-BE49-F238E27FC236}">
                <a16:creationId xmlns:a16="http://schemas.microsoft.com/office/drawing/2014/main" id="{C24C47A5-1253-6743-801B-6F70E24A677D}"/>
              </a:ext>
            </a:extLst>
          </p:cNvPr>
          <p:cNvSpPr txBox="1"/>
          <p:nvPr/>
        </p:nvSpPr>
        <p:spPr>
          <a:xfrm>
            <a:off x="747912" y="3213253"/>
            <a:ext cx="4433062" cy="1446550"/>
          </a:xfrm>
          <a:prstGeom prst="rect">
            <a:avLst/>
          </a:prstGeom>
          <a:noFill/>
        </p:spPr>
        <p:txBody>
          <a:bodyPr wrap="square" rtlCol="0">
            <a:spAutoFit/>
          </a:bodyPr>
          <a:lstStyle/>
          <a:p>
            <a:pPr marL="0" lvl="1">
              <a:spcAft>
                <a:spcPts val="1200"/>
              </a:spcAft>
            </a:pPr>
            <a:r>
              <a:rPr lang="en-US" sz="3200" b="1" dirty="0"/>
              <a:t>Show what you know! </a:t>
            </a:r>
            <a:br>
              <a:rPr lang="en-US" sz="2800" dirty="0"/>
            </a:br>
            <a:r>
              <a:rPr lang="en-US" sz="2800" dirty="0"/>
              <a:t>Try your best so you can show what you’ve learned.</a:t>
            </a:r>
            <a:endParaRPr lang="en-US" altLang="en-US" sz="2800" dirty="0"/>
          </a:p>
        </p:txBody>
      </p:sp>
      <p:pic>
        <p:nvPicPr>
          <p:cNvPr id="29" name="Picture 28" descr="A picture containing toy&#10;&#10;Description automatically generated">
            <a:extLst>
              <a:ext uri="{FF2B5EF4-FFF2-40B4-BE49-F238E27FC236}">
                <a16:creationId xmlns:a16="http://schemas.microsoft.com/office/drawing/2014/main" id="{82A1D2E8-753F-D841-A085-EFD3C0391B0A}"/>
              </a:ext>
            </a:extLst>
          </p:cNvPr>
          <p:cNvPicPr>
            <a:picLocks noChangeAspect="1"/>
          </p:cNvPicPr>
          <p:nvPr/>
        </p:nvPicPr>
        <p:blipFill>
          <a:blip r:embed="rId3"/>
          <a:stretch>
            <a:fillRect/>
          </a:stretch>
        </p:blipFill>
        <p:spPr>
          <a:xfrm>
            <a:off x="5620797" y="2199883"/>
            <a:ext cx="2381078" cy="6858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933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6670678-0E5B-B24A-9074-3C4AF8092ECC}"/>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7A9DB5EF-6149-2F4E-BFFA-A6523CD99EE3}"/>
              </a:ext>
            </a:extLst>
          </p:cNvPr>
          <p:cNvPicPr>
            <a:picLocks noChangeAspect="1"/>
          </p:cNvPicPr>
          <p:nvPr/>
        </p:nvPicPr>
        <p:blipFill>
          <a:blip r:embed="rId3"/>
          <a:srcRect/>
          <a:stretch/>
        </p:blipFill>
        <p:spPr>
          <a:xfrm>
            <a:off x="126460" y="1489153"/>
            <a:ext cx="9144000" cy="5000625"/>
          </a:xfrm>
          <a:prstGeom prst="rect">
            <a:avLst/>
          </a:prstGeom>
        </p:spPr>
      </p:pic>
      <p:sp>
        <p:nvSpPr>
          <p:cNvPr id="11" name="Rectangle 10">
            <a:extLst>
              <a:ext uri="{FF2B5EF4-FFF2-40B4-BE49-F238E27FC236}">
                <a16:creationId xmlns:a16="http://schemas.microsoft.com/office/drawing/2014/main" id="{2167B727-6646-784D-BF2B-15528B693D3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grpSp>
        <p:nvGrpSpPr>
          <p:cNvPr id="12" name="Group 11">
            <a:extLst>
              <a:ext uri="{FF2B5EF4-FFF2-40B4-BE49-F238E27FC236}">
                <a16:creationId xmlns:a16="http://schemas.microsoft.com/office/drawing/2014/main" id="{F3E7F153-9FAC-FA4A-8F78-BA75A1350C5F}"/>
              </a:ext>
            </a:extLst>
          </p:cNvPr>
          <p:cNvGrpSpPr/>
          <p:nvPr/>
        </p:nvGrpSpPr>
        <p:grpSpPr>
          <a:xfrm>
            <a:off x="1833198" y="4785851"/>
            <a:ext cx="5730523" cy="959045"/>
            <a:chOff x="122423" y="2251646"/>
            <a:chExt cx="5385821" cy="1050230"/>
          </a:xfrm>
          <a:solidFill>
            <a:schemeClr val="bg1">
              <a:lumMod val="85000"/>
            </a:schemeClr>
          </a:solidFill>
        </p:grpSpPr>
        <p:sp>
          <p:nvSpPr>
            <p:cNvPr id="13" name="Rounded Rectangle 12">
              <a:extLst>
                <a:ext uri="{FF2B5EF4-FFF2-40B4-BE49-F238E27FC236}">
                  <a16:creationId xmlns:a16="http://schemas.microsoft.com/office/drawing/2014/main" id="{36CC0189-F30D-184B-B8B0-76F4C08D7A0F}"/>
                </a:ext>
              </a:extLst>
            </p:cNvPr>
            <p:cNvSpPr/>
            <p:nvPr/>
          </p:nvSpPr>
          <p:spPr>
            <a:xfrm>
              <a:off x="122423" y="2251646"/>
              <a:ext cx="5385821" cy="1050230"/>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41EA638-4353-2846-9243-B2EE11266C77}"/>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5" name="Group 14">
            <a:extLst>
              <a:ext uri="{FF2B5EF4-FFF2-40B4-BE49-F238E27FC236}">
                <a16:creationId xmlns:a16="http://schemas.microsoft.com/office/drawing/2014/main" id="{42BCA9E5-7A0C-194D-9C32-413A42BD5829}"/>
              </a:ext>
            </a:extLst>
          </p:cNvPr>
          <p:cNvGrpSpPr/>
          <p:nvPr/>
        </p:nvGrpSpPr>
        <p:grpSpPr>
          <a:xfrm>
            <a:off x="1130300" y="4779460"/>
            <a:ext cx="7226300" cy="1034551"/>
            <a:chOff x="-113925" y="2251219"/>
            <a:chExt cx="6791624" cy="1132915"/>
          </a:xfrm>
          <a:solidFill>
            <a:schemeClr val="bg1">
              <a:lumMod val="85000"/>
            </a:schemeClr>
          </a:solidFill>
        </p:grpSpPr>
        <p:sp>
          <p:nvSpPr>
            <p:cNvPr id="16" name="Rounded Rectangle 15">
              <a:extLst>
                <a:ext uri="{FF2B5EF4-FFF2-40B4-BE49-F238E27FC236}">
                  <a16:creationId xmlns:a16="http://schemas.microsoft.com/office/drawing/2014/main" id="{63A212D6-5558-A94B-B187-5FDFB037E3DA}"/>
                </a:ext>
              </a:extLst>
            </p:cNvPr>
            <p:cNvSpPr/>
            <p:nvPr/>
          </p:nvSpPr>
          <p:spPr>
            <a:xfrm>
              <a:off x="-113925" y="2251219"/>
              <a:ext cx="6791624" cy="1132915"/>
            </a:xfrm>
            <a:prstGeom prst="round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65D9AE7-7F1D-C64F-ABB3-855F9ED3F86A}"/>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Tree>
    <p:extLst>
      <p:ext uri="{BB962C8B-B14F-4D97-AF65-F5344CB8AC3E}">
        <p14:creationId xmlns:p14="http://schemas.microsoft.com/office/powerpoint/2010/main" val="2428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6A00672E-5CFF-014F-A2C0-14304E873680}"/>
              </a:ext>
            </a:extLst>
          </p:cNvPr>
          <p:cNvSpPr>
            <a:spLocks noChangeArrowheads="1"/>
          </p:cNvSpPr>
          <p:nvPr/>
        </p:nvSpPr>
        <p:spPr bwMode="auto">
          <a:xfrm>
            <a:off x="288009" y="1631974"/>
            <a:ext cx="868956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buFontTx/>
              <a:buNone/>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sp>
        <p:nvSpPr>
          <p:cNvPr id="26" name="Rounded Rectangle 25">
            <a:extLst>
              <a:ext uri="{FF2B5EF4-FFF2-40B4-BE49-F238E27FC236}">
                <a16:creationId xmlns:a16="http://schemas.microsoft.com/office/drawing/2014/main" id="{9FF4FA92-9F00-ED4B-8896-58CCE945C97E}"/>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1">
            <a:extLst>
              <a:ext uri="{FF2B5EF4-FFF2-40B4-BE49-F238E27FC236}">
                <a16:creationId xmlns:a16="http://schemas.microsoft.com/office/drawing/2014/main" id="{932D130A-93EC-164D-9141-ABF47C6D1C0B}"/>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
        <p:nvSpPr>
          <p:cNvPr id="43" name="Rectangle 42">
            <a:extLst>
              <a:ext uri="{FF2B5EF4-FFF2-40B4-BE49-F238E27FC236}">
                <a16:creationId xmlns:a16="http://schemas.microsoft.com/office/drawing/2014/main" id="{0697C23B-2113-3A41-BAEE-3D60CAA57AA4}"/>
              </a:ext>
            </a:extLst>
          </p:cNvPr>
          <p:cNvSpPr/>
          <p:nvPr/>
        </p:nvSpPr>
        <p:spPr>
          <a:xfrm>
            <a:off x="288009" y="2997590"/>
            <a:ext cx="6585340" cy="584775"/>
          </a:xfrm>
          <a:prstGeom prst="rect">
            <a:avLst/>
          </a:prstGeom>
        </p:spPr>
        <p:txBody>
          <a:bodyPr wrap="square">
            <a:spAutoFit/>
          </a:bodyPr>
          <a:lstStyle/>
          <a:p>
            <a:r>
              <a:rPr lang="en-US" altLang="en-US" sz="3200" b="1" dirty="0"/>
              <a:t>Some questions will be . . .</a:t>
            </a:r>
            <a:endParaRPr lang="en-US" sz="3200" dirty="0"/>
          </a:p>
        </p:txBody>
      </p:sp>
      <p:grpSp>
        <p:nvGrpSpPr>
          <p:cNvPr id="44" name="Group 43">
            <a:extLst>
              <a:ext uri="{FF2B5EF4-FFF2-40B4-BE49-F238E27FC236}">
                <a16:creationId xmlns:a16="http://schemas.microsoft.com/office/drawing/2014/main" id="{966690C0-30A4-3540-9F1D-9FBFADBD2A19}"/>
              </a:ext>
            </a:extLst>
          </p:cNvPr>
          <p:cNvGrpSpPr/>
          <p:nvPr/>
        </p:nvGrpSpPr>
        <p:grpSpPr>
          <a:xfrm>
            <a:off x="218966" y="4426251"/>
            <a:ext cx="2707934" cy="2004711"/>
            <a:chOff x="218966" y="4578651"/>
            <a:chExt cx="2707934" cy="2004711"/>
          </a:xfrm>
        </p:grpSpPr>
        <p:pic>
          <p:nvPicPr>
            <p:cNvPr id="45" name="Picture 44" descr="A close up of a sign&#10;&#10;Description automatically generated">
              <a:extLst>
                <a:ext uri="{FF2B5EF4-FFF2-40B4-BE49-F238E27FC236}">
                  <a16:creationId xmlns:a16="http://schemas.microsoft.com/office/drawing/2014/main" id="{3958F7D8-01B4-164D-9592-5E17658DE39C}"/>
                </a:ext>
              </a:extLst>
            </p:cNvPr>
            <p:cNvPicPr>
              <a:picLocks noChangeAspect="1"/>
            </p:cNvPicPr>
            <p:nvPr/>
          </p:nvPicPr>
          <p:blipFill>
            <a:blip r:embed="rId3"/>
            <a:stretch>
              <a:fillRect/>
            </a:stretch>
          </p:blipFill>
          <p:spPr>
            <a:xfrm>
              <a:off x="218966" y="4578651"/>
              <a:ext cx="2707934" cy="2004711"/>
            </a:xfrm>
            <a:prstGeom prst="rect">
              <a:avLst/>
            </a:prstGeom>
          </p:spPr>
        </p:pic>
        <p:sp>
          <p:nvSpPr>
            <p:cNvPr id="46" name="Rectangle 45">
              <a:extLst>
                <a:ext uri="{FF2B5EF4-FFF2-40B4-BE49-F238E27FC236}">
                  <a16:creationId xmlns:a16="http://schemas.microsoft.com/office/drawing/2014/main" id="{EE99CD4E-B3DA-2543-8214-2AA184C6A6A4}"/>
                </a:ext>
              </a:extLst>
            </p:cNvPr>
            <p:cNvSpPr/>
            <p:nvPr/>
          </p:nvSpPr>
          <p:spPr>
            <a:xfrm>
              <a:off x="1442016" y="5897186"/>
              <a:ext cx="1058116" cy="584775"/>
            </a:xfrm>
            <a:prstGeom prst="rect">
              <a:avLst/>
            </a:prstGeom>
          </p:spPr>
          <p:txBody>
            <a:bodyPr wrap="square">
              <a:spAutoFit/>
            </a:bodyPr>
            <a:lstStyle/>
            <a:p>
              <a:r>
                <a:rPr lang="en-US" altLang="en-US" sz="3200" b="1" dirty="0">
                  <a:solidFill>
                    <a:schemeClr val="bg1"/>
                  </a:solidFill>
                </a:rPr>
                <a:t>Hard</a:t>
              </a:r>
              <a:endParaRPr lang="en-US" sz="3200" dirty="0">
                <a:solidFill>
                  <a:schemeClr val="bg1"/>
                </a:solidFill>
              </a:endParaRPr>
            </a:p>
          </p:txBody>
        </p:sp>
      </p:grpSp>
      <p:grpSp>
        <p:nvGrpSpPr>
          <p:cNvPr id="47" name="Group 46">
            <a:extLst>
              <a:ext uri="{FF2B5EF4-FFF2-40B4-BE49-F238E27FC236}">
                <a16:creationId xmlns:a16="http://schemas.microsoft.com/office/drawing/2014/main" id="{A8BD5DC9-DBFB-A14E-8F18-5A228E16C211}"/>
              </a:ext>
            </a:extLst>
          </p:cNvPr>
          <p:cNvGrpSpPr/>
          <p:nvPr/>
        </p:nvGrpSpPr>
        <p:grpSpPr>
          <a:xfrm>
            <a:off x="3375471" y="4426251"/>
            <a:ext cx="2718430" cy="2004711"/>
            <a:chOff x="3375471" y="4578651"/>
            <a:chExt cx="2718430" cy="2004711"/>
          </a:xfrm>
        </p:grpSpPr>
        <p:pic>
          <p:nvPicPr>
            <p:cNvPr id="48" name="Picture 47" descr="A close up of a sign&#10;&#10;Description automatically generated">
              <a:extLst>
                <a:ext uri="{FF2B5EF4-FFF2-40B4-BE49-F238E27FC236}">
                  <a16:creationId xmlns:a16="http://schemas.microsoft.com/office/drawing/2014/main" id="{A0708DCD-C659-E84C-8D55-929A881916A2}"/>
                </a:ext>
              </a:extLst>
            </p:cNvPr>
            <p:cNvPicPr>
              <a:picLocks noChangeAspect="1"/>
            </p:cNvPicPr>
            <p:nvPr/>
          </p:nvPicPr>
          <p:blipFill>
            <a:blip r:embed="rId4"/>
            <a:stretch>
              <a:fillRect/>
            </a:stretch>
          </p:blipFill>
          <p:spPr>
            <a:xfrm>
              <a:off x="3375471" y="4578651"/>
              <a:ext cx="2718430" cy="2004711"/>
            </a:xfrm>
            <a:prstGeom prst="rect">
              <a:avLst/>
            </a:prstGeom>
          </p:spPr>
        </p:pic>
        <p:sp>
          <p:nvSpPr>
            <p:cNvPr id="49" name="Rectangle 48">
              <a:extLst>
                <a:ext uri="{FF2B5EF4-FFF2-40B4-BE49-F238E27FC236}">
                  <a16:creationId xmlns:a16="http://schemas.microsoft.com/office/drawing/2014/main" id="{22443FDD-80FA-2342-A697-C470B0C6BB37}"/>
                </a:ext>
              </a:extLst>
            </p:cNvPr>
            <p:cNvSpPr/>
            <p:nvPr/>
          </p:nvSpPr>
          <p:spPr>
            <a:xfrm>
              <a:off x="3861125" y="5897186"/>
              <a:ext cx="1058116" cy="584775"/>
            </a:xfrm>
            <a:prstGeom prst="rect">
              <a:avLst/>
            </a:prstGeom>
          </p:spPr>
          <p:txBody>
            <a:bodyPr wrap="square">
              <a:spAutoFit/>
            </a:bodyPr>
            <a:lstStyle/>
            <a:p>
              <a:r>
                <a:rPr lang="en-US" altLang="en-US" sz="3200" b="1" dirty="0">
                  <a:solidFill>
                    <a:schemeClr val="bg1"/>
                  </a:solidFill>
                </a:rPr>
                <a:t>Easy</a:t>
              </a:r>
              <a:endParaRPr lang="en-US" sz="3200" dirty="0">
                <a:solidFill>
                  <a:schemeClr val="bg1"/>
                </a:solidFill>
              </a:endParaRPr>
            </a:p>
          </p:txBody>
        </p:sp>
      </p:grpSp>
      <p:grpSp>
        <p:nvGrpSpPr>
          <p:cNvPr id="50" name="Group 49">
            <a:extLst>
              <a:ext uri="{FF2B5EF4-FFF2-40B4-BE49-F238E27FC236}">
                <a16:creationId xmlns:a16="http://schemas.microsoft.com/office/drawing/2014/main" id="{C42EB5BF-5C4E-254B-931C-B04B2634D655}"/>
              </a:ext>
            </a:extLst>
          </p:cNvPr>
          <p:cNvGrpSpPr/>
          <p:nvPr/>
        </p:nvGrpSpPr>
        <p:grpSpPr>
          <a:xfrm>
            <a:off x="6542472" y="4006417"/>
            <a:ext cx="2382561" cy="2424545"/>
            <a:chOff x="6542472" y="4158817"/>
            <a:chExt cx="2382561" cy="2424545"/>
          </a:xfrm>
        </p:grpSpPr>
        <p:pic>
          <p:nvPicPr>
            <p:cNvPr id="51" name="Picture 50">
              <a:extLst>
                <a:ext uri="{FF2B5EF4-FFF2-40B4-BE49-F238E27FC236}">
                  <a16:creationId xmlns:a16="http://schemas.microsoft.com/office/drawing/2014/main" id="{F921965A-CA07-BF44-ACD5-55BA20C8FB97}"/>
                </a:ext>
              </a:extLst>
            </p:cNvPr>
            <p:cNvPicPr>
              <a:picLocks noChangeAspect="1"/>
            </p:cNvPicPr>
            <p:nvPr/>
          </p:nvPicPr>
          <p:blipFill>
            <a:blip r:embed="rId5"/>
            <a:srcRect/>
            <a:stretch/>
          </p:blipFill>
          <p:spPr>
            <a:xfrm>
              <a:off x="6542472" y="4158817"/>
              <a:ext cx="2382561" cy="2424545"/>
            </a:xfrm>
            <a:prstGeom prst="rect">
              <a:avLst/>
            </a:prstGeom>
          </p:spPr>
        </p:pic>
        <p:sp>
          <p:nvSpPr>
            <p:cNvPr id="52" name="Rectangle 51">
              <a:extLst>
                <a:ext uri="{FF2B5EF4-FFF2-40B4-BE49-F238E27FC236}">
                  <a16:creationId xmlns:a16="http://schemas.microsoft.com/office/drawing/2014/main" id="{F05944ED-6B9E-D54B-9C9E-FE511550064D}"/>
                </a:ext>
              </a:extLst>
            </p:cNvPr>
            <p:cNvSpPr/>
            <p:nvPr/>
          </p:nvSpPr>
          <p:spPr>
            <a:xfrm>
              <a:off x="6735443" y="5897186"/>
              <a:ext cx="1996619" cy="584775"/>
            </a:xfrm>
            <a:prstGeom prst="rect">
              <a:avLst/>
            </a:prstGeom>
          </p:spPr>
          <p:txBody>
            <a:bodyPr wrap="square">
              <a:spAutoFit/>
            </a:bodyPr>
            <a:lstStyle/>
            <a:p>
              <a:r>
                <a:rPr lang="en-US" altLang="en-US" sz="3200" b="1" dirty="0">
                  <a:solidFill>
                    <a:schemeClr val="bg1"/>
                  </a:solidFill>
                </a:rPr>
                <a:t>Just Right!</a:t>
              </a:r>
              <a:endParaRPr lang="en-US" sz="3200" dirty="0">
                <a:solidFill>
                  <a:schemeClr val="bg1"/>
                </a:solidFill>
              </a:endParaRPr>
            </a:p>
          </p:txBody>
        </p:sp>
      </p:grpSp>
    </p:spTree>
    <p:extLst>
      <p:ext uri="{BB962C8B-B14F-4D97-AF65-F5344CB8AC3E}">
        <p14:creationId xmlns:p14="http://schemas.microsoft.com/office/powerpoint/2010/main" val="158412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omputer&#10;&#10;Description automatically generated">
            <a:extLst>
              <a:ext uri="{FF2B5EF4-FFF2-40B4-BE49-F238E27FC236}">
                <a16:creationId xmlns:a16="http://schemas.microsoft.com/office/drawing/2014/main" id="{5452D5CD-CF6E-A94A-85F0-45D5FFFC06B2}"/>
              </a:ext>
            </a:extLst>
          </p:cNvPr>
          <p:cNvPicPr>
            <a:picLocks noChangeAspect="1"/>
          </p:cNvPicPr>
          <p:nvPr/>
        </p:nvPicPr>
        <p:blipFill>
          <a:blip r:embed="rId2"/>
          <a:stretch>
            <a:fillRect/>
          </a:stretch>
        </p:blipFill>
        <p:spPr>
          <a:xfrm>
            <a:off x="4273032" y="2460921"/>
            <a:ext cx="5208783" cy="4374476"/>
          </a:xfrm>
          <a:prstGeom prst="rect">
            <a:avLst/>
          </a:prstGeom>
          <a:effectLst>
            <a:outerShdw blurRad="63500" sx="102000" sy="102000" algn="ctr" rotWithShape="0">
              <a:prstClr val="black">
                <a:alpha val="40000"/>
              </a:prstClr>
            </a:outerShdw>
          </a:effectLst>
        </p:spPr>
      </p:pic>
      <p:sp>
        <p:nvSpPr>
          <p:cNvPr id="14" name="Rounded Rectangle 13">
            <a:extLst>
              <a:ext uri="{FF2B5EF4-FFF2-40B4-BE49-F238E27FC236}">
                <a16:creationId xmlns:a16="http://schemas.microsoft.com/office/drawing/2014/main" id="{D6031F0F-FE68-8D47-BA4E-C1F2302815B3}"/>
              </a:ext>
            </a:extLst>
          </p:cNvPr>
          <p:cNvSpPr/>
          <p:nvPr/>
        </p:nvSpPr>
        <p:spPr>
          <a:xfrm>
            <a:off x="-752356" y="255888"/>
            <a:ext cx="10648709" cy="1519516"/>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D88B7F37-59CA-6342-9FB7-1D06E52E61A3}"/>
              </a:ext>
            </a:extLst>
          </p:cNvPr>
          <p:cNvSpPr/>
          <p:nvPr/>
        </p:nvSpPr>
        <p:spPr>
          <a:xfrm>
            <a:off x="331390" y="255888"/>
            <a:ext cx="8481219" cy="1446550"/>
          </a:xfrm>
          <a:prstGeom prst="rect">
            <a:avLst/>
          </a:prstGeom>
        </p:spPr>
        <p:txBody>
          <a:bodyPr wrap="square">
            <a:spAutoFit/>
          </a:bodyPr>
          <a:lstStyle/>
          <a:p>
            <a:pPr>
              <a:defRPr/>
            </a:pPr>
            <a:r>
              <a:rPr lang="en-US" sz="4400" b="1" dirty="0"/>
              <a:t>Why is the Diagnostic really important now?</a:t>
            </a:r>
          </a:p>
        </p:txBody>
      </p:sp>
      <p:sp>
        <p:nvSpPr>
          <p:cNvPr id="16" name="Rectangle 15">
            <a:extLst>
              <a:ext uri="{FF2B5EF4-FFF2-40B4-BE49-F238E27FC236}">
                <a16:creationId xmlns:a16="http://schemas.microsoft.com/office/drawing/2014/main" id="{D10A764C-70AC-C14F-8E8A-4C576942E876}"/>
              </a:ext>
            </a:extLst>
          </p:cNvPr>
          <p:cNvSpPr/>
          <p:nvPr/>
        </p:nvSpPr>
        <p:spPr>
          <a:xfrm>
            <a:off x="331390" y="1842941"/>
            <a:ext cx="9028254" cy="754694"/>
          </a:xfrm>
          <a:prstGeom prst="rect">
            <a:avLst/>
          </a:prstGeom>
        </p:spPr>
        <p:txBody>
          <a:bodyPr wrap="square">
            <a:spAutoFit/>
          </a:bodyPr>
          <a:lstStyle/>
          <a:p>
            <a:pPr eaLnBrk="1" hangingPunct="1">
              <a:lnSpc>
                <a:spcPct val="150000"/>
              </a:lnSpc>
              <a:spcAft>
                <a:spcPts val="0"/>
              </a:spcAft>
            </a:pPr>
            <a:r>
              <a:rPr lang="en-US" sz="3200" b="1" dirty="0"/>
              <a:t>This past spring, you were learning from home. </a:t>
            </a:r>
            <a:endParaRPr lang="en-US" altLang="en-US" sz="3200" b="1" dirty="0"/>
          </a:p>
        </p:txBody>
      </p:sp>
      <p:sp>
        <p:nvSpPr>
          <p:cNvPr id="17" name="Rectangle 16">
            <a:extLst>
              <a:ext uri="{FF2B5EF4-FFF2-40B4-BE49-F238E27FC236}">
                <a16:creationId xmlns:a16="http://schemas.microsoft.com/office/drawing/2014/main" id="{B901514D-363C-A340-8D91-83052E054FFE}"/>
              </a:ext>
            </a:extLst>
          </p:cNvPr>
          <p:cNvSpPr/>
          <p:nvPr/>
        </p:nvSpPr>
        <p:spPr>
          <a:xfrm>
            <a:off x="331390" y="3005243"/>
            <a:ext cx="3659933" cy="2308324"/>
          </a:xfrm>
          <a:prstGeom prst="rect">
            <a:avLst/>
          </a:prstGeom>
        </p:spPr>
        <p:txBody>
          <a:bodyPr wrap="square">
            <a:spAutoFit/>
          </a:bodyPr>
          <a:lstStyle/>
          <a:p>
            <a:r>
              <a:rPr lang="en-US" sz="2400" dirty="0"/>
              <a:t>Doing your best on the Diagnostic now will help you and your teacher know what you learned while you were at home and what you are ready to learn. </a:t>
            </a:r>
          </a:p>
        </p:txBody>
      </p:sp>
    </p:spTree>
    <p:extLst>
      <p:ext uri="{BB962C8B-B14F-4D97-AF65-F5344CB8AC3E}">
        <p14:creationId xmlns:p14="http://schemas.microsoft.com/office/powerpoint/2010/main" val="634552237"/>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2.xml><?xml version="1.0" encoding="utf-8"?>
<a:theme xmlns:a="http://schemas.openxmlformats.org/drawingml/2006/main" name="2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5.xml><?xml version="1.0" encoding="utf-8"?>
<a:theme xmlns:a="http://schemas.openxmlformats.org/drawingml/2006/main" name="3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6.xml><?xml version="1.0" encoding="utf-8"?>
<a:theme xmlns:a="http://schemas.openxmlformats.org/drawingml/2006/main" name="4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7.xml><?xml version="1.0" encoding="utf-8"?>
<a:theme xmlns:a="http://schemas.openxmlformats.org/drawingml/2006/main" name="5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8.xml><?xml version="1.0" encoding="utf-8"?>
<a:theme xmlns:a="http://schemas.openxmlformats.org/drawingml/2006/main" name="6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22863</TotalTime>
  <Words>1000</Words>
  <Application>Microsoft Office PowerPoint</Application>
  <PresentationFormat>On-screen Show (4:3)</PresentationFormat>
  <Paragraphs>135</Paragraphs>
  <Slides>28</Slides>
  <Notes>24</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28</vt:i4>
      </vt:variant>
    </vt:vector>
  </HeadingPairs>
  <TitlesOfParts>
    <vt:vector size="40" baseType="lpstr">
      <vt:lpstr>.AppleSystemUIFont</vt:lpstr>
      <vt:lpstr>Arial</vt:lpstr>
      <vt:lpstr>Calibri</vt:lpstr>
      <vt:lpstr>Calibri Light</vt:lpstr>
      <vt:lpstr>1_Office Theme</vt:lpstr>
      <vt:lpstr>2_Office Theme</vt:lpstr>
      <vt:lpstr>Custom Design</vt:lpstr>
      <vt:lpstr>7_Office Theme</vt:lpstr>
      <vt:lpstr>3_Office Theme</vt:lpstr>
      <vt:lpstr>4_Office Theme</vt:lpstr>
      <vt:lpstr>5_Office Theme</vt:lpstr>
      <vt:lpstr>6_Office Theme</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Curriculum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Blinn</dc:creator>
  <cp:lastModifiedBy>LOREN K CRADDOCK</cp:lastModifiedBy>
  <cp:revision>1091</cp:revision>
  <dcterms:created xsi:type="dcterms:W3CDTF">2016-11-16T18:50:32Z</dcterms:created>
  <dcterms:modified xsi:type="dcterms:W3CDTF">2020-08-29T13:49:23Z</dcterms:modified>
</cp:coreProperties>
</file>